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7"/>
    <p:restoredTop sz="96327"/>
  </p:normalViewPr>
  <p:slideViewPr>
    <p:cSldViewPr snapToGrid="0">
      <p:cViewPr varScale="1">
        <p:scale>
          <a:sx n="96" d="100"/>
          <a:sy n="96" d="100"/>
        </p:scale>
        <p:origin x="200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134-AB91-D1F1-C717-032652A55B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6B6A8-3B73-2F44-B593-5FD283FBE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475BE-0449-B535-5753-40E5DE787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F573D-7C48-791C-A31E-EF2152056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AE455-B87E-9E35-1E24-4C3617D8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1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0D8C3-52A6-55D7-CD1D-2B61C1CB6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34083E-8E2F-D482-10DA-C0FE4C998F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F0CD9-51B0-084A-E6F6-EB3244D8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CDC16-62F9-BE42-EFB2-23B9C88B7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37D73-F4AC-960A-FEFC-7516B5DD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19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C9C6C9-77A3-7565-618E-88D4981875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3FD9B5-E323-5C51-5C97-88AB6D7092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AFBB0-0294-EDE2-FFF5-D4AAFE160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B66884-7386-92B8-4777-A84C34F74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1A691D-E910-806F-274A-26D2BB790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8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02607-CA80-C9CF-3354-4DB32D4C4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A28B7-D766-454B-D453-200E2903C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075E45-B1F0-E181-5510-DC714557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8330A-062E-C84F-5700-34F341F3D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FC759C-267E-4735-502F-5449AD219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96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2D87C-385E-D6BF-A530-CBE75EBB0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2635A5-402E-AB27-61C3-4C8EF5327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26671-D50F-4B06-2AF9-96D0C0A67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2C8B7-79B2-E34B-A8BC-ED5709AFD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CF4E6-677D-2373-CB2D-13187140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26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12987-B6BA-4831-3608-C17B29F6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B5A5E-EAC6-627A-7FF2-AFF5877E0C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323DF1-9BFA-5DC7-DC1A-FCB632840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C0BFE-0480-0C97-DFD3-6575B31A3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F7C46-B178-3B4C-6082-8B9D1E447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E7D57-4B0D-4DD3-0506-C75615DC3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5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04821-714E-B2E0-D568-B65AFAB1D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8E37F-649D-C806-3A1B-A1A6A2802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65440-E464-9628-D187-C1F062648A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C998964-F977-7153-CBE0-9D62C7EA45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D586C5-6ADA-54FF-593F-BCA056A3EE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EDEB4C-5ADE-545B-7FA0-58ED64A6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C3ECEB-88B3-7475-9FA2-1BF9DFF1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42385A-69A9-3673-1F70-FF217E5A8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71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E5E8D-F7EA-384B-660B-2065C55E8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E1167F-8DD8-BC12-3E8C-B0FAD93FD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B5618-2FDF-67F7-A2DD-3A6C5B938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1EB163-3BE7-2887-B335-47B45771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ED26D2-0C9D-1D34-F73E-C2B35200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CB6FE1-1BFC-BDC1-AE9D-8C546C759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C5F1C-9649-2F67-2578-3573BA42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DFD55-0A3E-81EA-2194-C5118AA23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82E19-2EC2-2AFB-64E6-3360AB24B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A7C8B-07DB-A652-24DA-010D1173C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3ACD2C-505D-0601-2CD3-B244BD1C4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54871-A068-7C11-BFE2-37F68EB34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A4A02-D149-2987-E5EB-D14C9D21A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17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3169-42FB-7DFF-D669-CD15C230A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1163C9-7D47-3E59-4666-603FAD5E7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B1B8C6-2751-595D-B29E-7804D66C55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007D90-0E64-258E-54B3-AFFA443E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D94E1-F604-8E8C-5670-D85AEBC4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6F510-824F-E9E7-1DD6-5E354E3BC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3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B79007-A366-F0E4-BA17-3D83EB59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3565D-6CE4-5322-8187-B60A48709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ED80D-0D72-68A0-3C70-6F1EB04D4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E81A-A14B-0444-A975-8381A6276A9E}" type="datetimeFigureOut">
              <a:rPr lang="en-US" smtClean="0"/>
              <a:t>3/20/23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74894-355F-F7A6-53D1-9A4DBA756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E1C522-E5FC-CE5F-342F-7F19C36BE6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86EB7-76D0-F347-8ABD-07BC78B208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8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7D56C-3DFF-F714-F5C0-5101901F25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Task 2: Obstacle Course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B06862-55B1-A5A1-B1E8-D3CACC7ED3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&lt;authors&gt;</a:t>
            </a:r>
          </a:p>
        </p:txBody>
      </p:sp>
    </p:spTree>
    <p:extLst>
      <p:ext uri="{BB962C8B-B14F-4D97-AF65-F5344CB8AC3E}">
        <p14:creationId xmlns:p14="http://schemas.microsoft.com/office/powerpoint/2010/main" val="2265966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38AE-DA3F-07FC-FC0E-7C0770C4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Wall detection with ultrasonic sensor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7D0A2-087C-1163-5D7C-C82070D06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29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1169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Flow chart</a:t>
            </a:r>
          </a:p>
        </p:txBody>
      </p:sp>
    </p:spTree>
    <p:extLst>
      <p:ext uri="{BB962C8B-B14F-4D97-AF65-F5344CB8AC3E}">
        <p14:creationId xmlns:p14="http://schemas.microsoft.com/office/powerpoint/2010/main" val="1790941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823245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3062860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38AE-DA3F-07FC-FC0E-7C0770C4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Connection to our world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7D0A2-087C-1163-5D7C-C82070D06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70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85014-66D7-75B6-3393-5E6E5AED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800" b="0" i="0" u="none" strike="noStrike" dirty="0">
                <a:solidFill>
                  <a:srgbClr val="222222"/>
                </a:solidFill>
                <a:effectLst/>
                <a:latin typeface="Atkinson Hyperlegible" pitchFamily="2" charset="0"/>
              </a:rPr>
              <a:t>What differences were there between the touch and ultrasonic sensors in relation to your code and the driverless vehicle? Explain.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D832E-C864-A36C-91E4-EE3B1C0B3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07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85014-66D7-75B6-3393-5E6E5AED7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AU" sz="2800" b="0" i="0" u="none" strike="noStrike" dirty="0">
                <a:solidFill>
                  <a:srgbClr val="222222"/>
                </a:solidFill>
                <a:effectLst/>
                <a:latin typeface="Atkinson Hyperlegible" pitchFamily="2" charset="0"/>
              </a:rPr>
              <a:t>How do modern vehicles use these two sensors?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D832E-C864-A36C-91E4-EE3B1C0B3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38AE-DA3F-07FC-FC0E-7C0770C4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Traverse course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7D0A2-087C-1163-5D7C-C82070D06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81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1169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Flow chart</a:t>
            </a:r>
          </a:p>
        </p:txBody>
      </p:sp>
    </p:spTree>
    <p:extLst>
      <p:ext uri="{BB962C8B-B14F-4D97-AF65-F5344CB8AC3E}">
        <p14:creationId xmlns:p14="http://schemas.microsoft.com/office/powerpoint/2010/main" val="19773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194600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178137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38AE-DA3F-07FC-FC0E-7C0770C46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Wall detection with touch sensor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7D0A2-087C-1163-5D7C-C82070D061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453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1169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Flow chart</a:t>
            </a:r>
          </a:p>
        </p:txBody>
      </p:sp>
    </p:spTree>
    <p:extLst>
      <p:ext uri="{BB962C8B-B14F-4D97-AF65-F5344CB8AC3E}">
        <p14:creationId xmlns:p14="http://schemas.microsoft.com/office/powerpoint/2010/main" val="203216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Code</a:t>
            </a:r>
          </a:p>
        </p:txBody>
      </p:sp>
    </p:spTree>
    <p:extLst>
      <p:ext uri="{BB962C8B-B14F-4D97-AF65-F5344CB8AC3E}">
        <p14:creationId xmlns:p14="http://schemas.microsoft.com/office/powerpoint/2010/main" val="2855455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CCEBEC2-7978-4784-74DC-1727625907C0}"/>
              </a:ext>
            </a:extLst>
          </p:cNvPr>
          <p:cNvSpPr txBox="1"/>
          <p:nvPr/>
        </p:nvSpPr>
        <p:spPr>
          <a:xfrm>
            <a:off x="5506278" y="3190461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3833198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75</Words>
  <Application>Microsoft Macintosh PowerPoint</Application>
  <PresentationFormat>Widescreen</PresentationFormat>
  <Paragraphs>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Atkinson Hyperlegible</vt:lpstr>
      <vt:lpstr>Calibri</vt:lpstr>
      <vt:lpstr>Calibri Light</vt:lpstr>
      <vt:lpstr>Office Theme</vt:lpstr>
      <vt:lpstr>Task 2: Obstacle Course</vt:lpstr>
      <vt:lpstr>1. Traverse course </vt:lpstr>
      <vt:lpstr>PowerPoint Presentation</vt:lpstr>
      <vt:lpstr>PowerPoint Presentation</vt:lpstr>
      <vt:lpstr>PowerPoint Presentation</vt:lpstr>
      <vt:lpstr>2. Wall detection with touch sensor</vt:lpstr>
      <vt:lpstr>PowerPoint Presentation</vt:lpstr>
      <vt:lpstr>PowerPoint Presentation</vt:lpstr>
      <vt:lpstr>PowerPoint Presentation</vt:lpstr>
      <vt:lpstr>3. Wall detection with ultrasonic sensor</vt:lpstr>
      <vt:lpstr>PowerPoint Presentation</vt:lpstr>
      <vt:lpstr>PowerPoint Presentation</vt:lpstr>
      <vt:lpstr>PowerPoint Presentation</vt:lpstr>
      <vt:lpstr>4. Connection to our world</vt:lpstr>
      <vt:lpstr>What differences were there between the touch and ultrasonic sensors in relation to your code and the driverless vehicle? Explain.</vt:lpstr>
      <vt:lpstr>How do modern vehicles use these two sensors?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Task 2: Obstacle Course</dc:title>
  <dc:creator>Alistair Knight</dc:creator>
  <cp:lastModifiedBy>Alistair Knight</cp:lastModifiedBy>
  <cp:revision>1</cp:revision>
  <dcterms:created xsi:type="dcterms:W3CDTF">2023-03-20T03:32:14Z</dcterms:created>
  <dcterms:modified xsi:type="dcterms:W3CDTF">2023-03-20T03:42:12Z</dcterms:modified>
</cp:coreProperties>
</file>