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7" autoAdjust="0"/>
    <p:restoredTop sz="94694"/>
  </p:normalViewPr>
  <p:slideViewPr>
    <p:cSldViewPr snapToGrid="0">
      <p:cViewPr varScale="1">
        <p:scale>
          <a:sx n="121" d="100"/>
          <a:sy n="121" d="100"/>
        </p:scale>
        <p:origin x="48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2CD86-55AF-19C8-FF68-2C43C367F1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FB9608FE-00E2-66C9-1F65-A16C988679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0B05B174-6B57-266D-3959-8AFDACE3D819}"/>
              </a:ext>
            </a:extLst>
          </p:cNvPr>
          <p:cNvSpPr>
            <a:spLocks noGrp="1"/>
          </p:cNvSpPr>
          <p:nvPr>
            <p:ph type="dt" sz="half" idx="10"/>
          </p:nvPr>
        </p:nvSpPr>
        <p:spPr/>
        <p:txBody>
          <a:bodyPr/>
          <a:lstStyle/>
          <a:p>
            <a:fld id="{7C8246F5-67F2-4A35-BF3F-1C10E59E3DAD}" type="datetimeFigureOut">
              <a:rPr lang="en-AU" smtClean="0"/>
              <a:t>26/3/2024</a:t>
            </a:fld>
            <a:endParaRPr lang="en-AU"/>
          </a:p>
        </p:txBody>
      </p:sp>
      <p:sp>
        <p:nvSpPr>
          <p:cNvPr id="5" name="Footer Placeholder 4">
            <a:extLst>
              <a:ext uri="{FF2B5EF4-FFF2-40B4-BE49-F238E27FC236}">
                <a16:creationId xmlns:a16="http://schemas.microsoft.com/office/drawing/2014/main" id="{3F230372-97CB-F1A9-D618-D6676D64976F}"/>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B3F24147-6790-AC83-8A20-284C1460E1B8}"/>
              </a:ext>
            </a:extLst>
          </p:cNvPr>
          <p:cNvSpPr>
            <a:spLocks noGrp="1"/>
          </p:cNvSpPr>
          <p:nvPr>
            <p:ph type="sldNum" sz="quarter" idx="12"/>
          </p:nvPr>
        </p:nvSpPr>
        <p:spPr/>
        <p:txBody>
          <a:bodyPr/>
          <a:lstStyle/>
          <a:p>
            <a:fld id="{A468DB25-F7AF-4E6F-9E8C-EA4D5354E8FF}" type="slidenum">
              <a:rPr lang="en-AU" smtClean="0"/>
              <a:t>‹#›</a:t>
            </a:fld>
            <a:endParaRPr lang="en-AU"/>
          </a:p>
        </p:txBody>
      </p:sp>
    </p:spTree>
    <p:extLst>
      <p:ext uri="{BB962C8B-B14F-4D97-AF65-F5344CB8AC3E}">
        <p14:creationId xmlns:p14="http://schemas.microsoft.com/office/powerpoint/2010/main" val="4041876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A07E2-D923-80E0-42DF-E07BA0BC2450}"/>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245A8330-3C4F-3652-F59C-702C1E3FC4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A5F201FB-AF93-25BD-C9F5-B94B8FEC2BF2}"/>
              </a:ext>
            </a:extLst>
          </p:cNvPr>
          <p:cNvSpPr>
            <a:spLocks noGrp="1"/>
          </p:cNvSpPr>
          <p:nvPr>
            <p:ph type="dt" sz="half" idx="10"/>
          </p:nvPr>
        </p:nvSpPr>
        <p:spPr/>
        <p:txBody>
          <a:bodyPr/>
          <a:lstStyle/>
          <a:p>
            <a:fld id="{7C8246F5-67F2-4A35-BF3F-1C10E59E3DAD}" type="datetimeFigureOut">
              <a:rPr lang="en-AU" smtClean="0"/>
              <a:t>26/3/2024</a:t>
            </a:fld>
            <a:endParaRPr lang="en-AU"/>
          </a:p>
        </p:txBody>
      </p:sp>
      <p:sp>
        <p:nvSpPr>
          <p:cNvPr id="5" name="Footer Placeholder 4">
            <a:extLst>
              <a:ext uri="{FF2B5EF4-FFF2-40B4-BE49-F238E27FC236}">
                <a16:creationId xmlns:a16="http://schemas.microsoft.com/office/drawing/2014/main" id="{EAE116B9-EEFC-7939-8653-B1AB23F2F9BC}"/>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A70161BC-A0B1-0628-207F-B9F2EAC0DC90}"/>
              </a:ext>
            </a:extLst>
          </p:cNvPr>
          <p:cNvSpPr>
            <a:spLocks noGrp="1"/>
          </p:cNvSpPr>
          <p:nvPr>
            <p:ph type="sldNum" sz="quarter" idx="12"/>
          </p:nvPr>
        </p:nvSpPr>
        <p:spPr/>
        <p:txBody>
          <a:bodyPr/>
          <a:lstStyle/>
          <a:p>
            <a:fld id="{A468DB25-F7AF-4E6F-9E8C-EA4D5354E8FF}" type="slidenum">
              <a:rPr lang="en-AU" smtClean="0"/>
              <a:t>‹#›</a:t>
            </a:fld>
            <a:endParaRPr lang="en-AU"/>
          </a:p>
        </p:txBody>
      </p:sp>
    </p:spTree>
    <p:extLst>
      <p:ext uri="{BB962C8B-B14F-4D97-AF65-F5344CB8AC3E}">
        <p14:creationId xmlns:p14="http://schemas.microsoft.com/office/powerpoint/2010/main" val="22210710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FA3263-1709-B291-5A11-D7CEAA3774E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6E63B31B-9DD0-3EF9-CDD6-0D441274289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FCF287C5-A2E0-65B5-9CA0-667E278B694C}"/>
              </a:ext>
            </a:extLst>
          </p:cNvPr>
          <p:cNvSpPr>
            <a:spLocks noGrp="1"/>
          </p:cNvSpPr>
          <p:nvPr>
            <p:ph type="dt" sz="half" idx="10"/>
          </p:nvPr>
        </p:nvSpPr>
        <p:spPr/>
        <p:txBody>
          <a:bodyPr/>
          <a:lstStyle/>
          <a:p>
            <a:fld id="{7C8246F5-67F2-4A35-BF3F-1C10E59E3DAD}" type="datetimeFigureOut">
              <a:rPr lang="en-AU" smtClean="0"/>
              <a:t>26/3/2024</a:t>
            </a:fld>
            <a:endParaRPr lang="en-AU"/>
          </a:p>
        </p:txBody>
      </p:sp>
      <p:sp>
        <p:nvSpPr>
          <p:cNvPr id="5" name="Footer Placeholder 4">
            <a:extLst>
              <a:ext uri="{FF2B5EF4-FFF2-40B4-BE49-F238E27FC236}">
                <a16:creationId xmlns:a16="http://schemas.microsoft.com/office/drawing/2014/main" id="{14A669AD-1FC0-3F68-9C70-E2F6EE82E2D1}"/>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D7375DE-B73F-6031-711E-A7D0C5A1AF6B}"/>
              </a:ext>
            </a:extLst>
          </p:cNvPr>
          <p:cNvSpPr>
            <a:spLocks noGrp="1"/>
          </p:cNvSpPr>
          <p:nvPr>
            <p:ph type="sldNum" sz="quarter" idx="12"/>
          </p:nvPr>
        </p:nvSpPr>
        <p:spPr/>
        <p:txBody>
          <a:bodyPr/>
          <a:lstStyle/>
          <a:p>
            <a:fld id="{A468DB25-F7AF-4E6F-9E8C-EA4D5354E8FF}" type="slidenum">
              <a:rPr lang="en-AU" smtClean="0"/>
              <a:t>‹#›</a:t>
            </a:fld>
            <a:endParaRPr lang="en-AU"/>
          </a:p>
        </p:txBody>
      </p:sp>
    </p:spTree>
    <p:extLst>
      <p:ext uri="{BB962C8B-B14F-4D97-AF65-F5344CB8AC3E}">
        <p14:creationId xmlns:p14="http://schemas.microsoft.com/office/powerpoint/2010/main" val="2244562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2C1FBD-7110-0941-D7E9-1FE4D7E021AF}"/>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9C9FD352-5340-DD72-BB17-889D1785D24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915818BA-2B66-AD86-7EB6-D8A04799130B}"/>
              </a:ext>
            </a:extLst>
          </p:cNvPr>
          <p:cNvSpPr>
            <a:spLocks noGrp="1"/>
          </p:cNvSpPr>
          <p:nvPr>
            <p:ph type="dt" sz="half" idx="10"/>
          </p:nvPr>
        </p:nvSpPr>
        <p:spPr/>
        <p:txBody>
          <a:bodyPr/>
          <a:lstStyle/>
          <a:p>
            <a:fld id="{7C8246F5-67F2-4A35-BF3F-1C10E59E3DAD}" type="datetimeFigureOut">
              <a:rPr lang="en-AU" smtClean="0"/>
              <a:t>26/3/2024</a:t>
            </a:fld>
            <a:endParaRPr lang="en-AU"/>
          </a:p>
        </p:txBody>
      </p:sp>
      <p:sp>
        <p:nvSpPr>
          <p:cNvPr id="5" name="Footer Placeholder 4">
            <a:extLst>
              <a:ext uri="{FF2B5EF4-FFF2-40B4-BE49-F238E27FC236}">
                <a16:creationId xmlns:a16="http://schemas.microsoft.com/office/drawing/2014/main" id="{518BAF51-8C6D-9AA1-AB0B-AE038AB8A669}"/>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91E723B-CDA2-227A-998E-DB21BF6532A6}"/>
              </a:ext>
            </a:extLst>
          </p:cNvPr>
          <p:cNvSpPr>
            <a:spLocks noGrp="1"/>
          </p:cNvSpPr>
          <p:nvPr>
            <p:ph type="sldNum" sz="quarter" idx="12"/>
          </p:nvPr>
        </p:nvSpPr>
        <p:spPr/>
        <p:txBody>
          <a:bodyPr/>
          <a:lstStyle/>
          <a:p>
            <a:fld id="{A468DB25-F7AF-4E6F-9E8C-EA4D5354E8FF}" type="slidenum">
              <a:rPr lang="en-AU" smtClean="0"/>
              <a:t>‹#›</a:t>
            </a:fld>
            <a:endParaRPr lang="en-AU"/>
          </a:p>
        </p:txBody>
      </p:sp>
    </p:spTree>
    <p:extLst>
      <p:ext uri="{BB962C8B-B14F-4D97-AF65-F5344CB8AC3E}">
        <p14:creationId xmlns:p14="http://schemas.microsoft.com/office/powerpoint/2010/main" val="23150428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099E6E-0007-41BD-6734-E10F21B19C6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5F96787F-B8C4-360A-9259-752C978C50DE}"/>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606B835-54AE-84B9-7F37-9C546B8964A4}"/>
              </a:ext>
            </a:extLst>
          </p:cNvPr>
          <p:cNvSpPr>
            <a:spLocks noGrp="1"/>
          </p:cNvSpPr>
          <p:nvPr>
            <p:ph type="dt" sz="half" idx="10"/>
          </p:nvPr>
        </p:nvSpPr>
        <p:spPr/>
        <p:txBody>
          <a:bodyPr/>
          <a:lstStyle/>
          <a:p>
            <a:fld id="{7C8246F5-67F2-4A35-BF3F-1C10E59E3DAD}" type="datetimeFigureOut">
              <a:rPr lang="en-AU" smtClean="0"/>
              <a:t>26/3/2024</a:t>
            </a:fld>
            <a:endParaRPr lang="en-AU"/>
          </a:p>
        </p:txBody>
      </p:sp>
      <p:sp>
        <p:nvSpPr>
          <p:cNvPr id="5" name="Footer Placeholder 4">
            <a:extLst>
              <a:ext uri="{FF2B5EF4-FFF2-40B4-BE49-F238E27FC236}">
                <a16:creationId xmlns:a16="http://schemas.microsoft.com/office/drawing/2014/main" id="{8C4E387E-49B2-C40C-B453-2403ED68DE3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F25B14D-FF35-1CD0-A761-D79801338099}"/>
              </a:ext>
            </a:extLst>
          </p:cNvPr>
          <p:cNvSpPr>
            <a:spLocks noGrp="1"/>
          </p:cNvSpPr>
          <p:nvPr>
            <p:ph type="sldNum" sz="quarter" idx="12"/>
          </p:nvPr>
        </p:nvSpPr>
        <p:spPr/>
        <p:txBody>
          <a:bodyPr/>
          <a:lstStyle/>
          <a:p>
            <a:fld id="{A468DB25-F7AF-4E6F-9E8C-EA4D5354E8FF}" type="slidenum">
              <a:rPr lang="en-AU" smtClean="0"/>
              <a:t>‹#›</a:t>
            </a:fld>
            <a:endParaRPr lang="en-AU"/>
          </a:p>
        </p:txBody>
      </p:sp>
    </p:spTree>
    <p:extLst>
      <p:ext uri="{BB962C8B-B14F-4D97-AF65-F5344CB8AC3E}">
        <p14:creationId xmlns:p14="http://schemas.microsoft.com/office/powerpoint/2010/main" val="1268069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A8B8A-D2F6-BB96-94AE-C5CE347BCFD4}"/>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75B52256-2DD5-598D-07CA-993C3944E53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2EF4140D-0D21-A648-61EF-0633CF9A154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09B164AD-E741-0A4B-6113-F33D9B15A1A3}"/>
              </a:ext>
            </a:extLst>
          </p:cNvPr>
          <p:cNvSpPr>
            <a:spLocks noGrp="1"/>
          </p:cNvSpPr>
          <p:nvPr>
            <p:ph type="dt" sz="half" idx="10"/>
          </p:nvPr>
        </p:nvSpPr>
        <p:spPr/>
        <p:txBody>
          <a:bodyPr/>
          <a:lstStyle/>
          <a:p>
            <a:fld id="{7C8246F5-67F2-4A35-BF3F-1C10E59E3DAD}" type="datetimeFigureOut">
              <a:rPr lang="en-AU" smtClean="0"/>
              <a:t>26/3/2024</a:t>
            </a:fld>
            <a:endParaRPr lang="en-AU"/>
          </a:p>
        </p:txBody>
      </p:sp>
      <p:sp>
        <p:nvSpPr>
          <p:cNvPr id="6" name="Footer Placeholder 5">
            <a:extLst>
              <a:ext uri="{FF2B5EF4-FFF2-40B4-BE49-F238E27FC236}">
                <a16:creationId xmlns:a16="http://schemas.microsoft.com/office/drawing/2014/main" id="{6741A644-1466-9DFA-A475-D157B595030B}"/>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108A19AB-E1E5-1E1B-1A2F-45ADBB51BB75}"/>
              </a:ext>
            </a:extLst>
          </p:cNvPr>
          <p:cNvSpPr>
            <a:spLocks noGrp="1"/>
          </p:cNvSpPr>
          <p:nvPr>
            <p:ph type="sldNum" sz="quarter" idx="12"/>
          </p:nvPr>
        </p:nvSpPr>
        <p:spPr/>
        <p:txBody>
          <a:bodyPr/>
          <a:lstStyle/>
          <a:p>
            <a:fld id="{A468DB25-F7AF-4E6F-9E8C-EA4D5354E8FF}" type="slidenum">
              <a:rPr lang="en-AU" smtClean="0"/>
              <a:t>‹#›</a:t>
            </a:fld>
            <a:endParaRPr lang="en-AU"/>
          </a:p>
        </p:txBody>
      </p:sp>
    </p:spTree>
    <p:extLst>
      <p:ext uri="{BB962C8B-B14F-4D97-AF65-F5344CB8AC3E}">
        <p14:creationId xmlns:p14="http://schemas.microsoft.com/office/powerpoint/2010/main" val="7673651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E399A-1BAD-7E24-FA33-6546C9B5E70B}"/>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4B881609-A031-5A70-C9ED-0B485564E61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7FAB07-1781-EAA9-9FA0-27AFE19508A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3F3812DC-FCE8-C381-64B8-3393EE969E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418333B-0F01-CC81-F16B-789D47FB593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7DC6AFD7-F759-46B2-2610-22AEB7E36797}"/>
              </a:ext>
            </a:extLst>
          </p:cNvPr>
          <p:cNvSpPr>
            <a:spLocks noGrp="1"/>
          </p:cNvSpPr>
          <p:nvPr>
            <p:ph type="dt" sz="half" idx="10"/>
          </p:nvPr>
        </p:nvSpPr>
        <p:spPr/>
        <p:txBody>
          <a:bodyPr/>
          <a:lstStyle/>
          <a:p>
            <a:fld id="{7C8246F5-67F2-4A35-BF3F-1C10E59E3DAD}" type="datetimeFigureOut">
              <a:rPr lang="en-AU" smtClean="0"/>
              <a:t>26/3/2024</a:t>
            </a:fld>
            <a:endParaRPr lang="en-AU"/>
          </a:p>
        </p:txBody>
      </p:sp>
      <p:sp>
        <p:nvSpPr>
          <p:cNvPr id="8" name="Footer Placeholder 7">
            <a:extLst>
              <a:ext uri="{FF2B5EF4-FFF2-40B4-BE49-F238E27FC236}">
                <a16:creationId xmlns:a16="http://schemas.microsoft.com/office/drawing/2014/main" id="{E6A64176-8356-3E70-D7E0-9E7158943A40}"/>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ECED0A8B-D8BF-80B3-26D5-58F05654592A}"/>
              </a:ext>
            </a:extLst>
          </p:cNvPr>
          <p:cNvSpPr>
            <a:spLocks noGrp="1"/>
          </p:cNvSpPr>
          <p:nvPr>
            <p:ph type="sldNum" sz="quarter" idx="12"/>
          </p:nvPr>
        </p:nvSpPr>
        <p:spPr/>
        <p:txBody>
          <a:bodyPr/>
          <a:lstStyle/>
          <a:p>
            <a:fld id="{A468DB25-F7AF-4E6F-9E8C-EA4D5354E8FF}" type="slidenum">
              <a:rPr lang="en-AU" smtClean="0"/>
              <a:t>‹#›</a:t>
            </a:fld>
            <a:endParaRPr lang="en-AU"/>
          </a:p>
        </p:txBody>
      </p:sp>
    </p:spTree>
    <p:extLst>
      <p:ext uri="{BB962C8B-B14F-4D97-AF65-F5344CB8AC3E}">
        <p14:creationId xmlns:p14="http://schemas.microsoft.com/office/powerpoint/2010/main" val="3994093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0D1CC-21F8-8E61-7F52-25AB4A3DFE1E}"/>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0FE4C272-F80F-46B1-1ADF-36B892108DDC}"/>
              </a:ext>
            </a:extLst>
          </p:cNvPr>
          <p:cNvSpPr>
            <a:spLocks noGrp="1"/>
          </p:cNvSpPr>
          <p:nvPr>
            <p:ph type="dt" sz="half" idx="10"/>
          </p:nvPr>
        </p:nvSpPr>
        <p:spPr/>
        <p:txBody>
          <a:bodyPr/>
          <a:lstStyle/>
          <a:p>
            <a:fld id="{7C8246F5-67F2-4A35-BF3F-1C10E59E3DAD}" type="datetimeFigureOut">
              <a:rPr lang="en-AU" smtClean="0"/>
              <a:t>26/3/2024</a:t>
            </a:fld>
            <a:endParaRPr lang="en-AU"/>
          </a:p>
        </p:txBody>
      </p:sp>
      <p:sp>
        <p:nvSpPr>
          <p:cNvPr id="4" name="Footer Placeholder 3">
            <a:extLst>
              <a:ext uri="{FF2B5EF4-FFF2-40B4-BE49-F238E27FC236}">
                <a16:creationId xmlns:a16="http://schemas.microsoft.com/office/drawing/2014/main" id="{13D64C9F-127F-02D2-9DCE-55B80A3736BC}"/>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DB6761F8-8035-8D4B-3DB6-DAE556D10309}"/>
              </a:ext>
            </a:extLst>
          </p:cNvPr>
          <p:cNvSpPr>
            <a:spLocks noGrp="1"/>
          </p:cNvSpPr>
          <p:nvPr>
            <p:ph type="sldNum" sz="quarter" idx="12"/>
          </p:nvPr>
        </p:nvSpPr>
        <p:spPr/>
        <p:txBody>
          <a:bodyPr/>
          <a:lstStyle/>
          <a:p>
            <a:fld id="{A468DB25-F7AF-4E6F-9E8C-EA4D5354E8FF}" type="slidenum">
              <a:rPr lang="en-AU" smtClean="0"/>
              <a:t>‹#›</a:t>
            </a:fld>
            <a:endParaRPr lang="en-AU"/>
          </a:p>
        </p:txBody>
      </p:sp>
    </p:spTree>
    <p:extLst>
      <p:ext uri="{BB962C8B-B14F-4D97-AF65-F5344CB8AC3E}">
        <p14:creationId xmlns:p14="http://schemas.microsoft.com/office/powerpoint/2010/main" val="14068539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9A566A-2EF9-536E-F96C-2148A3CFD77D}"/>
              </a:ext>
            </a:extLst>
          </p:cNvPr>
          <p:cNvSpPr>
            <a:spLocks noGrp="1"/>
          </p:cNvSpPr>
          <p:nvPr>
            <p:ph type="dt" sz="half" idx="10"/>
          </p:nvPr>
        </p:nvSpPr>
        <p:spPr/>
        <p:txBody>
          <a:bodyPr/>
          <a:lstStyle/>
          <a:p>
            <a:fld id="{7C8246F5-67F2-4A35-BF3F-1C10E59E3DAD}" type="datetimeFigureOut">
              <a:rPr lang="en-AU" smtClean="0"/>
              <a:t>26/3/2024</a:t>
            </a:fld>
            <a:endParaRPr lang="en-AU"/>
          </a:p>
        </p:txBody>
      </p:sp>
      <p:sp>
        <p:nvSpPr>
          <p:cNvPr id="3" name="Footer Placeholder 2">
            <a:extLst>
              <a:ext uri="{FF2B5EF4-FFF2-40B4-BE49-F238E27FC236}">
                <a16:creationId xmlns:a16="http://schemas.microsoft.com/office/drawing/2014/main" id="{B08F90E9-89B2-4603-20E7-F2D9349B3C10}"/>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1BE1ACBE-CCE4-3777-CDA1-4C22DA95AE7B}"/>
              </a:ext>
            </a:extLst>
          </p:cNvPr>
          <p:cNvSpPr>
            <a:spLocks noGrp="1"/>
          </p:cNvSpPr>
          <p:nvPr>
            <p:ph type="sldNum" sz="quarter" idx="12"/>
          </p:nvPr>
        </p:nvSpPr>
        <p:spPr/>
        <p:txBody>
          <a:bodyPr/>
          <a:lstStyle/>
          <a:p>
            <a:fld id="{A468DB25-F7AF-4E6F-9E8C-EA4D5354E8FF}" type="slidenum">
              <a:rPr lang="en-AU" smtClean="0"/>
              <a:t>‹#›</a:t>
            </a:fld>
            <a:endParaRPr lang="en-AU"/>
          </a:p>
        </p:txBody>
      </p:sp>
    </p:spTree>
    <p:extLst>
      <p:ext uri="{BB962C8B-B14F-4D97-AF65-F5344CB8AC3E}">
        <p14:creationId xmlns:p14="http://schemas.microsoft.com/office/powerpoint/2010/main" val="5255634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C59939-F4D0-78D4-3F12-5E17C06E6D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C43878FB-DE26-B0E6-142E-ECBE820498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F738E424-F377-A3AF-82A5-A322CEE1BC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F205DD5-8B68-0DF3-DD13-76FB133C1863}"/>
              </a:ext>
            </a:extLst>
          </p:cNvPr>
          <p:cNvSpPr>
            <a:spLocks noGrp="1"/>
          </p:cNvSpPr>
          <p:nvPr>
            <p:ph type="dt" sz="half" idx="10"/>
          </p:nvPr>
        </p:nvSpPr>
        <p:spPr/>
        <p:txBody>
          <a:bodyPr/>
          <a:lstStyle/>
          <a:p>
            <a:fld id="{7C8246F5-67F2-4A35-BF3F-1C10E59E3DAD}" type="datetimeFigureOut">
              <a:rPr lang="en-AU" smtClean="0"/>
              <a:t>26/3/2024</a:t>
            </a:fld>
            <a:endParaRPr lang="en-AU"/>
          </a:p>
        </p:txBody>
      </p:sp>
      <p:sp>
        <p:nvSpPr>
          <p:cNvPr id="6" name="Footer Placeholder 5">
            <a:extLst>
              <a:ext uri="{FF2B5EF4-FFF2-40B4-BE49-F238E27FC236}">
                <a16:creationId xmlns:a16="http://schemas.microsoft.com/office/drawing/2014/main" id="{31820BC3-7F8C-8073-78A2-21D7C81C8AD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20B2ECC8-E89F-9D63-E598-869818AE2788}"/>
              </a:ext>
            </a:extLst>
          </p:cNvPr>
          <p:cNvSpPr>
            <a:spLocks noGrp="1"/>
          </p:cNvSpPr>
          <p:nvPr>
            <p:ph type="sldNum" sz="quarter" idx="12"/>
          </p:nvPr>
        </p:nvSpPr>
        <p:spPr/>
        <p:txBody>
          <a:bodyPr/>
          <a:lstStyle/>
          <a:p>
            <a:fld id="{A468DB25-F7AF-4E6F-9E8C-EA4D5354E8FF}" type="slidenum">
              <a:rPr lang="en-AU" smtClean="0"/>
              <a:t>‹#›</a:t>
            </a:fld>
            <a:endParaRPr lang="en-AU"/>
          </a:p>
        </p:txBody>
      </p:sp>
    </p:spTree>
    <p:extLst>
      <p:ext uri="{BB962C8B-B14F-4D97-AF65-F5344CB8AC3E}">
        <p14:creationId xmlns:p14="http://schemas.microsoft.com/office/powerpoint/2010/main" val="370472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BA151-2345-341F-EA99-EFC51F8C5E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369C3191-3D18-42E0-27B8-583D7EE0F98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76593EF9-6C60-2CE3-88E7-0B824DB897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D3C842-9BCE-9C71-8BC1-F75A5DE60771}"/>
              </a:ext>
            </a:extLst>
          </p:cNvPr>
          <p:cNvSpPr>
            <a:spLocks noGrp="1"/>
          </p:cNvSpPr>
          <p:nvPr>
            <p:ph type="dt" sz="half" idx="10"/>
          </p:nvPr>
        </p:nvSpPr>
        <p:spPr/>
        <p:txBody>
          <a:bodyPr/>
          <a:lstStyle/>
          <a:p>
            <a:fld id="{7C8246F5-67F2-4A35-BF3F-1C10E59E3DAD}" type="datetimeFigureOut">
              <a:rPr lang="en-AU" smtClean="0"/>
              <a:t>26/3/2024</a:t>
            </a:fld>
            <a:endParaRPr lang="en-AU"/>
          </a:p>
        </p:txBody>
      </p:sp>
      <p:sp>
        <p:nvSpPr>
          <p:cNvPr id="6" name="Footer Placeholder 5">
            <a:extLst>
              <a:ext uri="{FF2B5EF4-FFF2-40B4-BE49-F238E27FC236}">
                <a16:creationId xmlns:a16="http://schemas.microsoft.com/office/drawing/2014/main" id="{69588055-AD73-AC88-C51F-C36357FC7942}"/>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36FF9C9D-AF86-0FA7-9420-424F80C4B9D2}"/>
              </a:ext>
            </a:extLst>
          </p:cNvPr>
          <p:cNvSpPr>
            <a:spLocks noGrp="1"/>
          </p:cNvSpPr>
          <p:nvPr>
            <p:ph type="sldNum" sz="quarter" idx="12"/>
          </p:nvPr>
        </p:nvSpPr>
        <p:spPr/>
        <p:txBody>
          <a:bodyPr/>
          <a:lstStyle/>
          <a:p>
            <a:fld id="{A468DB25-F7AF-4E6F-9E8C-EA4D5354E8FF}" type="slidenum">
              <a:rPr lang="en-AU" smtClean="0"/>
              <a:t>‹#›</a:t>
            </a:fld>
            <a:endParaRPr lang="en-AU"/>
          </a:p>
        </p:txBody>
      </p:sp>
    </p:spTree>
    <p:extLst>
      <p:ext uri="{BB962C8B-B14F-4D97-AF65-F5344CB8AC3E}">
        <p14:creationId xmlns:p14="http://schemas.microsoft.com/office/powerpoint/2010/main" val="64215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D257E0-E7C2-A605-AE9C-C6E46A8CA9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77BE270A-E509-A73F-3521-9C559A15B28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655BD11A-5409-A17F-28A3-0C67525AB7E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C8246F5-67F2-4A35-BF3F-1C10E59E3DAD}" type="datetimeFigureOut">
              <a:rPr lang="en-AU" smtClean="0"/>
              <a:t>26/3/2024</a:t>
            </a:fld>
            <a:endParaRPr lang="en-AU"/>
          </a:p>
        </p:txBody>
      </p:sp>
      <p:sp>
        <p:nvSpPr>
          <p:cNvPr id="5" name="Footer Placeholder 4">
            <a:extLst>
              <a:ext uri="{FF2B5EF4-FFF2-40B4-BE49-F238E27FC236}">
                <a16:creationId xmlns:a16="http://schemas.microsoft.com/office/drawing/2014/main" id="{EBE0A524-A723-D82E-3A83-84928108FBC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AU"/>
          </a:p>
        </p:txBody>
      </p:sp>
      <p:sp>
        <p:nvSpPr>
          <p:cNvPr id="6" name="Slide Number Placeholder 5">
            <a:extLst>
              <a:ext uri="{FF2B5EF4-FFF2-40B4-BE49-F238E27FC236}">
                <a16:creationId xmlns:a16="http://schemas.microsoft.com/office/drawing/2014/main" id="{3A621042-14DB-9C54-C970-72BF7F9139E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468DB25-F7AF-4E6F-9E8C-EA4D5354E8FF}" type="slidenum">
              <a:rPr lang="en-AU" smtClean="0"/>
              <a:t>‹#›</a:t>
            </a:fld>
            <a:endParaRPr lang="en-AU"/>
          </a:p>
        </p:txBody>
      </p:sp>
    </p:spTree>
    <p:extLst>
      <p:ext uri="{BB962C8B-B14F-4D97-AF65-F5344CB8AC3E}">
        <p14:creationId xmlns:p14="http://schemas.microsoft.com/office/powerpoint/2010/main" val="24023742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EB268-AAAA-81EC-8FD2-954F0B3D67F1}"/>
              </a:ext>
            </a:extLst>
          </p:cNvPr>
          <p:cNvSpPr>
            <a:spLocks noGrp="1"/>
          </p:cNvSpPr>
          <p:nvPr>
            <p:ph type="ctrTitle"/>
          </p:nvPr>
        </p:nvSpPr>
        <p:spPr/>
        <p:txBody>
          <a:bodyPr/>
          <a:lstStyle/>
          <a:p>
            <a:r>
              <a:rPr lang="en-AU" dirty="0"/>
              <a:t>Task 3: Robotics Explorer Project</a:t>
            </a:r>
          </a:p>
        </p:txBody>
      </p:sp>
      <p:sp>
        <p:nvSpPr>
          <p:cNvPr id="3" name="Subtitle 2">
            <a:extLst>
              <a:ext uri="{FF2B5EF4-FFF2-40B4-BE49-F238E27FC236}">
                <a16:creationId xmlns:a16="http://schemas.microsoft.com/office/drawing/2014/main" id="{66B6257E-693B-AC98-019C-9964FBBBCF3F}"/>
              </a:ext>
            </a:extLst>
          </p:cNvPr>
          <p:cNvSpPr>
            <a:spLocks noGrp="1"/>
          </p:cNvSpPr>
          <p:nvPr>
            <p:ph type="subTitle" idx="1"/>
          </p:nvPr>
        </p:nvSpPr>
        <p:spPr/>
        <p:txBody>
          <a:bodyPr/>
          <a:lstStyle/>
          <a:p>
            <a:r>
              <a:rPr lang="en-AU" dirty="0"/>
              <a:t>Group member names:</a:t>
            </a:r>
          </a:p>
          <a:p>
            <a:endParaRPr lang="en-AU" dirty="0"/>
          </a:p>
          <a:p>
            <a:r>
              <a:rPr lang="en-AU" i="1" dirty="0"/>
              <a:t>Please share your group members into this file</a:t>
            </a:r>
          </a:p>
        </p:txBody>
      </p:sp>
    </p:spTree>
    <p:extLst>
      <p:ext uri="{BB962C8B-B14F-4D97-AF65-F5344CB8AC3E}">
        <p14:creationId xmlns:p14="http://schemas.microsoft.com/office/powerpoint/2010/main" val="3704387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82024B7-EF37-0496-6C1E-15C2DB0CDF72}"/>
              </a:ext>
            </a:extLst>
          </p:cNvPr>
          <p:cNvSpPr>
            <a:spLocks noGrp="1"/>
          </p:cNvSpPr>
          <p:nvPr>
            <p:ph type="title"/>
          </p:nvPr>
        </p:nvSpPr>
        <p:spPr/>
        <p:txBody>
          <a:bodyPr/>
          <a:lstStyle/>
          <a:p>
            <a:r>
              <a:rPr lang="en-AU" dirty="0"/>
              <a:t>SENSE</a:t>
            </a:r>
          </a:p>
        </p:txBody>
      </p:sp>
      <p:sp>
        <p:nvSpPr>
          <p:cNvPr id="5" name="Content Placeholder 4">
            <a:extLst>
              <a:ext uri="{FF2B5EF4-FFF2-40B4-BE49-F238E27FC236}">
                <a16:creationId xmlns:a16="http://schemas.microsoft.com/office/drawing/2014/main" id="{4A00A719-12A8-E490-C878-7C79F1C98897}"/>
              </a:ext>
            </a:extLst>
          </p:cNvPr>
          <p:cNvSpPr>
            <a:spLocks noGrp="1"/>
          </p:cNvSpPr>
          <p:nvPr>
            <p:ph idx="1"/>
          </p:nvPr>
        </p:nvSpPr>
        <p:spPr/>
        <p:txBody>
          <a:bodyPr/>
          <a:lstStyle/>
          <a:p>
            <a:pPr marL="0" indent="0">
              <a:buNone/>
            </a:pPr>
            <a:r>
              <a:rPr lang="en-AU" b="1" dirty="0"/>
              <a:t>What data does your robot need about its surroundings and how will it gather that data?</a:t>
            </a:r>
          </a:p>
        </p:txBody>
      </p:sp>
    </p:spTree>
    <p:extLst>
      <p:ext uri="{BB962C8B-B14F-4D97-AF65-F5344CB8AC3E}">
        <p14:creationId xmlns:p14="http://schemas.microsoft.com/office/powerpoint/2010/main" val="17143752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7B6EF-7442-AB5B-4C3B-EB86ECBF7EEF}"/>
              </a:ext>
            </a:extLst>
          </p:cNvPr>
          <p:cNvSpPr>
            <a:spLocks noGrp="1"/>
          </p:cNvSpPr>
          <p:nvPr>
            <p:ph type="title"/>
          </p:nvPr>
        </p:nvSpPr>
        <p:spPr/>
        <p:txBody>
          <a:bodyPr/>
          <a:lstStyle/>
          <a:p>
            <a:r>
              <a:rPr lang="en-AU" dirty="0"/>
              <a:t>PLAN</a:t>
            </a:r>
          </a:p>
        </p:txBody>
      </p:sp>
      <p:sp>
        <p:nvSpPr>
          <p:cNvPr id="3" name="Content Placeholder 2">
            <a:extLst>
              <a:ext uri="{FF2B5EF4-FFF2-40B4-BE49-F238E27FC236}">
                <a16:creationId xmlns:a16="http://schemas.microsoft.com/office/drawing/2014/main" id="{3E57DB62-DB61-E95A-65FE-B72CD5ADF394}"/>
              </a:ext>
            </a:extLst>
          </p:cNvPr>
          <p:cNvSpPr>
            <a:spLocks noGrp="1"/>
          </p:cNvSpPr>
          <p:nvPr>
            <p:ph idx="1"/>
          </p:nvPr>
        </p:nvSpPr>
        <p:spPr/>
        <p:txBody>
          <a:bodyPr/>
          <a:lstStyle/>
          <a:p>
            <a:pPr marL="0" indent="0">
              <a:buNone/>
            </a:pPr>
            <a:r>
              <a:rPr lang="en-AU" b="1" dirty="0"/>
              <a:t>Using a flowchart or pseudocode, map out how you will program the robot to achieve the task.</a:t>
            </a:r>
          </a:p>
        </p:txBody>
      </p:sp>
    </p:spTree>
    <p:extLst>
      <p:ext uri="{BB962C8B-B14F-4D97-AF65-F5344CB8AC3E}">
        <p14:creationId xmlns:p14="http://schemas.microsoft.com/office/powerpoint/2010/main" val="1068133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A9E59D-ED5A-1FC9-AA3C-18593DB6CFFF}"/>
              </a:ext>
            </a:extLst>
          </p:cNvPr>
          <p:cNvSpPr>
            <a:spLocks noGrp="1"/>
          </p:cNvSpPr>
          <p:nvPr>
            <p:ph type="title"/>
          </p:nvPr>
        </p:nvSpPr>
        <p:spPr/>
        <p:txBody>
          <a:bodyPr/>
          <a:lstStyle/>
          <a:p>
            <a:r>
              <a:rPr lang="en-AU" dirty="0"/>
              <a:t>ACT</a:t>
            </a:r>
          </a:p>
        </p:txBody>
      </p:sp>
      <p:sp>
        <p:nvSpPr>
          <p:cNvPr id="3" name="Content Placeholder 2">
            <a:extLst>
              <a:ext uri="{FF2B5EF4-FFF2-40B4-BE49-F238E27FC236}">
                <a16:creationId xmlns:a16="http://schemas.microsoft.com/office/drawing/2014/main" id="{79DDDDDD-9E8F-D3CD-790C-740FCD3FA729}"/>
              </a:ext>
            </a:extLst>
          </p:cNvPr>
          <p:cNvSpPr>
            <a:spLocks noGrp="1"/>
          </p:cNvSpPr>
          <p:nvPr>
            <p:ph idx="1"/>
          </p:nvPr>
        </p:nvSpPr>
        <p:spPr/>
        <p:txBody>
          <a:bodyPr/>
          <a:lstStyle/>
          <a:p>
            <a:pPr marL="0" indent="0">
              <a:buNone/>
            </a:pPr>
            <a:r>
              <a:rPr lang="en-AU" b="1" dirty="0"/>
              <a:t>What will the robot do?</a:t>
            </a:r>
          </a:p>
          <a:p>
            <a:pPr marL="0" indent="0">
              <a:buNone/>
            </a:pPr>
            <a:endParaRPr lang="en-AU" b="1" dirty="0"/>
          </a:p>
          <a:p>
            <a:pPr marL="0" indent="0">
              <a:buNone/>
            </a:pPr>
            <a:endParaRPr lang="en-AU" b="1" dirty="0"/>
          </a:p>
          <a:p>
            <a:pPr marL="0" indent="0">
              <a:buNone/>
            </a:pPr>
            <a:r>
              <a:rPr lang="en-AU" b="1" dirty="0"/>
              <a:t>How are you going to test whether or not the program works?</a:t>
            </a:r>
          </a:p>
        </p:txBody>
      </p:sp>
    </p:spTree>
    <p:extLst>
      <p:ext uri="{BB962C8B-B14F-4D97-AF65-F5344CB8AC3E}">
        <p14:creationId xmlns:p14="http://schemas.microsoft.com/office/powerpoint/2010/main" val="14325174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EE6C85F-BC7D-EFE4-1134-0D3C4BD2CCD9}"/>
              </a:ext>
            </a:extLst>
          </p:cNvPr>
          <p:cNvSpPr>
            <a:spLocks noGrp="1"/>
          </p:cNvSpPr>
          <p:nvPr>
            <p:ph type="title"/>
          </p:nvPr>
        </p:nvSpPr>
        <p:spPr/>
        <p:txBody>
          <a:bodyPr/>
          <a:lstStyle/>
          <a:p>
            <a:r>
              <a:rPr lang="en-AU" dirty="0"/>
              <a:t>Implementing</a:t>
            </a:r>
          </a:p>
        </p:txBody>
      </p:sp>
      <p:sp>
        <p:nvSpPr>
          <p:cNvPr id="5" name="Text Placeholder 4">
            <a:extLst>
              <a:ext uri="{FF2B5EF4-FFF2-40B4-BE49-F238E27FC236}">
                <a16:creationId xmlns:a16="http://schemas.microsoft.com/office/drawing/2014/main" id="{D8C8CFEC-362C-7B48-0CB8-13169E703F60}"/>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7523425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A0A3238-2EB1-E1DA-B353-BD4B9925B794}"/>
              </a:ext>
            </a:extLst>
          </p:cNvPr>
          <p:cNvSpPr>
            <a:spLocks noGrp="1"/>
          </p:cNvSpPr>
          <p:nvPr>
            <p:ph type="title"/>
          </p:nvPr>
        </p:nvSpPr>
        <p:spPr/>
        <p:txBody>
          <a:bodyPr/>
          <a:lstStyle/>
          <a:p>
            <a:r>
              <a:rPr lang="en-AU" dirty="0"/>
              <a:t>Project journal (must contain at least 10 entries)</a:t>
            </a:r>
          </a:p>
        </p:txBody>
      </p:sp>
      <p:sp>
        <p:nvSpPr>
          <p:cNvPr id="5" name="Content Placeholder 4">
            <a:extLst>
              <a:ext uri="{FF2B5EF4-FFF2-40B4-BE49-F238E27FC236}">
                <a16:creationId xmlns:a16="http://schemas.microsoft.com/office/drawing/2014/main" id="{B121DD2C-F115-3B4D-8742-A336ED38099E}"/>
              </a:ext>
            </a:extLst>
          </p:cNvPr>
          <p:cNvSpPr>
            <a:spLocks noGrp="1"/>
          </p:cNvSpPr>
          <p:nvPr>
            <p:ph idx="1"/>
          </p:nvPr>
        </p:nvSpPr>
        <p:spPr/>
        <p:txBody>
          <a:bodyPr/>
          <a:lstStyle/>
          <a:p>
            <a:pPr marL="228600"/>
            <a:r>
              <a:rPr lang="en-AU" sz="1800" b="1" dirty="0">
                <a:solidFill>
                  <a:srgbClr val="000000"/>
                </a:solidFill>
                <a:effectLst/>
                <a:latin typeface="Felt"/>
                <a:ea typeface="Calibri" panose="020F0502020204030204" pitchFamily="34" charset="0"/>
                <a:cs typeface="Felt"/>
              </a:rPr>
              <a:t>The Project Journal must contain at least </a:t>
            </a:r>
            <a:r>
              <a:rPr lang="en-AU" sz="1800" b="1" i="1" dirty="0">
                <a:solidFill>
                  <a:srgbClr val="000000"/>
                </a:solidFill>
                <a:effectLst/>
                <a:latin typeface="Felt"/>
                <a:ea typeface="Calibri" panose="020F0502020204030204" pitchFamily="34" charset="0"/>
                <a:cs typeface="Felt"/>
              </a:rPr>
              <a:t>10 entries describing:</a:t>
            </a:r>
            <a:endParaRPr lang="en-AU" sz="1800" dirty="0">
              <a:solidFill>
                <a:srgbClr val="000000"/>
              </a:solidFill>
              <a:effectLst/>
              <a:latin typeface="Felt"/>
              <a:ea typeface="Calibri" panose="020F0502020204030204" pitchFamily="34" charset="0"/>
              <a:cs typeface="Felt"/>
            </a:endParaRPr>
          </a:p>
          <a:p>
            <a:pPr marL="342900" lvl="0" indent="-342900">
              <a:lnSpc>
                <a:spcPct val="115000"/>
              </a:lnSpc>
              <a:spcAft>
                <a:spcPts val="1000"/>
              </a:spcAft>
              <a:buFont typeface="Symbol" panose="05050102010706020507" pitchFamily="18" charset="2"/>
              <a:buChar char=""/>
            </a:pPr>
            <a:r>
              <a:rPr lang="en-AU" sz="1800" i="1" dirty="0">
                <a:solidFill>
                  <a:srgbClr val="000000"/>
                </a:solidFill>
                <a:effectLst/>
                <a:latin typeface="Felt"/>
                <a:ea typeface="Calibri" panose="020F0502020204030204" pitchFamily="34" charset="0"/>
                <a:cs typeface="Felt"/>
              </a:rPr>
              <a:t>Problems your team encountered and how your team solved the problems</a:t>
            </a:r>
            <a:r>
              <a:rPr lang="en-AU" sz="1800" dirty="0">
                <a:solidFill>
                  <a:srgbClr val="000000"/>
                </a:solidFill>
                <a:effectLst/>
                <a:latin typeface="Felt"/>
                <a:ea typeface="Calibri" panose="020F0502020204030204" pitchFamily="34" charset="0"/>
                <a:cs typeface="Felt"/>
              </a:rPr>
              <a:t>. </a:t>
            </a:r>
            <a:endParaRPr lang="en-A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AU" sz="1800" i="1" dirty="0">
                <a:solidFill>
                  <a:srgbClr val="000000"/>
                </a:solidFill>
                <a:effectLst/>
                <a:latin typeface="Felt"/>
                <a:ea typeface="Calibri" panose="020F0502020204030204" pitchFamily="34" charset="0"/>
                <a:cs typeface="Felt"/>
              </a:rPr>
              <a:t>Steps your team took to produce your final robot (use photos or video).</a:t>
            </a:r>
            <a:endParaRPr lang="en-A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AU" sz="1800" i="1" dirty="0">
                <a:solidFill>
                  <a:srgbClr val="000000"/>
                </a:solidFill>
                <a:effectLst/>
                <a:latin typeface="Felt"/>
                <a:ea typeface="Calibri" panose="020F0502020204030204" pitchFamily="34" charset="0"/>
                <a:cs typeface="Felt"/>
              </a:rPr>
              <a:t>What aspects of your design and program you tested. </a:t>
            </a:r>
            <a:endParaRPr lang="en-A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AU" sz="1800" i="1" dirty="0">
                <a:solidFill>
                  <a:srgbClr val="000000"/>
                </a:solidFill>
                <a:effectLst/>
                <a:latin typeface="Felt"/>
                <a:ea typeface="Calibri" panose="020F0502020204030204" pitchFamily="34" charset="0"/>
                <a:cs typeface="Felt"/>
              </a:rPr>
              <a:t>What adjustments did you make to improve the robot build and program to complete the project</a:t>
            </a:r>
            <a:endParaRPr lang="en-A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AU" sz="1800" i="1" dirty="0">
                <a:solidFill>
                  <a:srgbClr val="000000"/>
                </a:solidFill>
                <a:effectLst/>
                <a:latin typeface="Felt"/>
                <a:ea typeface="Calibri" panose="020F0502020204030204" pitchFamily="34" charset="0"/>
                <a:cs typeface="Felt"/>
              </a:rPr>
              <a:t>What did you learn?</a:t>
            </a:r>
            <a:endParaRPr lang="en-AU"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2900" lvl="0" indent="-342900">
              <a:lnSpc>
                <a:spcPct val="115000"/>
              </a:lnSpc>
              <a:spcAft>
                <a:spcPts val="1000"/>
              </a:spcAft>
              <a:buFont typeface="Symbol" panose="05050102010706020507" pitchFamily="18" charset="2"/>
              <a:buChar char=""/>
            </a:pPr>
            <a:r>
              <a:rPr lang="en-AU" sz="1800" i="1" dirty="0">
                <a:solidFill>
                  <a:srgbClr val="000000"/>
                </a:solidFill>
                <a:effectLst/>
                <a:latin typeface="Felt"/>
                <a:ea typeface="Calibri" panose="020F0502020204030204" pitchFamily="34" charset="0"/>
                <a:cs typeface="Felt"/>
              </a:rPr>
              <a:t>Present your robot to the class and encourage feedback. </a:t>
            </a:r>
            <a:endParaRPr lang="en-AU" sz="18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5099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Freeform: Shape 10">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Shape 21">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Isosceles Triangle 18">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Isosceles Triangle 20">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4" name="Content Placeholder 3">
            <a:extLst>
              <a:ext uri="{FF2B5EF4-FFF2-40B4-BE49-F238E27FC236}">
                <a16:creationId xmlns:a16="http://schemas.microsoft.com/office/drawing/2014/main" id="{37A118C0-21B4-79B5-3A86-979DF3DAAD52}"/>
              </a:ext>
            </a:extLst>
          </p:cNvPr>
          <p:cNvGraphicFramePr>
            <a:graphicFrameLocks noGrp="1"/>
          </p:cNvGraphicFramePr>
          <p:nvPr>
            <p:ph idx="1"/>
            <p:extLst>
              <p:ext uri="{D42A27DB-BD31-4B8C-83A1-F6EECF244321}">
                <p14:modId xmlns:p14="http://schemas.microsoft.com/office/powerpoint/2010/main" val="1979455200"/>
              </p:ext>
            </p:extLst>
          </p:nvPr>
        </p:nvGraphicFramePr>
        <p:xfrm>
          <a:off x="711902" y="643467"/>
          <a:ext cx="10768198" cy="5571072"/>
        </p:xfrm>
        <a:graphic>
          <a:graphicData uri="http://schemas.openxmlformats.org/drawingml/2006/table">
            <a:tbl>
              <a:tblPr firstRow="1" firstCol="1" bandRow="1">
                <a:noFill/>
                <a:tableStyleId>{5C22544A-7EE6-4342-B048-85BDC9FD1C3A}</a:tableStyleId>
              </a:tblPr>
              <a:tblGrid>
                <a:gridCol w="912348">
                  <a:extLst>
                    <a:ext uri="{9D8B030D-6E8A-4147-A177-3AD203B41FA5}">
                      <a16:colId xmlns:a16="http://schemas.microsoft.com/office/drawing/2014/main" val="729121104"/>
                    </a:ext>
                  </a:extLst>
                </a:gridCol>
                <a:gridCol w="2019782">
                  <a:extLst>
                    <a:ext uri="{9D8B030D-6E8A-4147-A177-3AD203B41FA5}">
                      <a16:colId xmlns:a16="http://schemas.microsoft.com/office/drawing/2014/main" val="3156468012"/>
                    </a:ext>
                  </a:extLst>
                </a:gridCol>
                <a:gridCol w="4685421">
                  <a:extLst>
                    <a:ext uri="{9D8B030D-6E8A-4147-A177-3AD203B41FA5}">
                      <a16:colId xmlns:a16="http://schemas.microsoft.com/office/drawing/2014/main" val="367772577"/>
                    </a:ext>
                  </a:extLst>
                </a:gridCol>
                <a:gridCol w="3150647">
                  <a:extLst>
                    <a:ext uri="{9D8B030D-6E8A-4147-A177-3AD203B41FA5}">
                      <a16:colId xmlns:a16="http://schemas.microsoft.com/office/drawing/2014/main" val="3573336039"/>
                    </a:ext>
                  </a:extLst>
                </a:gridCol>
              </a:tblGrid>
              <a:tr h="619008">
                <a:tc>
                  <a:txBody>
                    <a:bodyPr/>
                    <a:lstStyle/>
                    <a:p>
                      <a:pPr algn="ctr">
                        <a:lnSpc>
                          <a:spcPct val="115000"/>
                        </a:lnSpc>
                        <a:spcAft>
                          <a:spcPts val="1000"/>
                        </a:spcAft>
                      </a:pPr>
                      <a:r>
                        <a:rPr lang="en-AU" sz="2200" b="0" cap="none" spc="0">
                          <a:solidFill>
                            <a:schemeClr val="tx1"/>
                          </a:solidFill>
                          <a:effectLst/>
                        </a:rPr>
                        <a:t> </a:t>
                      </a:r>
                      <a:endParaRPr lang="en-AU" sz="2200" b="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AU" sz="2200" b="0" cap="none" spc="0">
                          <a:solidFill>
                            <a:schemeClr val="tx1"/>
                          </a:solidFill>
                          <a:effectLst/>
                        </a:rPr>
                        <a:t>Date</a:t>
                      </a:r>
                      <a:endParaRPr lang="en-AU" sz="2200" b="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AU" sz="2200" b="0" cap="none" spc="0">
                          <a:solidFill>
                            <a:schemeClr val="tx1"/>
                          </a:solidFill>
                          <a:effectLst/>
                        </a:rPr>
                        <a:t>Entry/Problem</a:t>
                      </a:r>
                      <a:endParaRPr lang="en-AU" sz="2200" b="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lnSpc>
                          <a:spcPct val="115000"/>
                        </a:lnSpc>
                        <a:spcAft>
                          <a:spcPts val="1000"/>
                        </a:spcAft>
                      </a:pPr>
                      <a:r>
                        <a:rPr lang="en-AU" sz="2200" b="0" cap="none" spc="0">
                          <a:solidFill>
                            <a:schemeClr val="tx1"/>
                          </a:solidFill>
                          <a:effectLst/>
                        </a:rPr>
                        <a:t>Solution</a:t>
                      </a:r>
                      <a:endParaRPr lang="en-AU" sz="2200" b="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92018226"/>
                  </a:ext>
                </a:extLst>
              </a:tr>
              <a:tr h="619008">
                <a:tc>
                  <a:txBody>
                    <a:bodyPr/>
                    <a:lstStyle/>
                    <a:p>
                      <a:pPr algn="ctr">
                        <a:lnSpc>
                          <a:spcPct val="115000"/>
                        </a:lnSpc>
                        <a:spcAft>
                          <a:spcPts val="1000"/>
                        </a:spcAft>
                      </a:pPr>
                      <a:r>
                        <a:rPr lang="en-AU" sz="2200" b="1" cap="none" spc="0">
                          <a:solidFill>
                            <a:schemeClr val="tx1"/>
                          </a:solidFill>
                          <a:effectLst/>
                        </a:rPr>
                        <a:t>1</a:t>
                      </a:r>
                      <a:endParaRPr lang="en-AU" sz="2200" b="1"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r>
                        <a:rPr lang="en-AU" sz="2200" cap="none" spc="0">
                          <a:solidFill>
                            <a:schemeClr val="tx1"/>
                          </a:solidFill>
                          <a:effectLst/>
                        </a:rPr>
                        <a:t> </a:t>
                      </a:r>
                      <a:endParaRPr lang="en-AU" sz="22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r>
                        <a:rPr lang="en-AU" sz="2200" cap="none" spc="0" dirty="0">
                          <a:solidFill>
                            <a:schemeClr val="tx1"/>
                          </a:solidFill>
                          <a:effectLst/>
                        </a:rPr>
                        <a:t> </a:t>
                      </a:r>
                      <a:endParaRPr lang="en-AU" sz="2200" cap="none" spc="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r>
                        <a:rPr lang="en-AU" sz="2200" cap="none" spc="0">
                          <a:solidFill>
                            <a:schemeClr val="tx1"/>
                          </a:solidFill>
                          <a:effectLst/>
                        </a:rPr>
                        <a:t> </a:t>
                      </a:r>
                      <a:endParaRPr lang="en-AU" sz="22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78121546"/>
                  </a:ext>
                </a:extLst>
              </a:tr>
              <a:tr h="619008">
                <a:tc>
                  <a:txBody>
                    <a:bodyPr/>
                    <a:lstStyle/>
                    <a:p>
                      <a:pPr algn="ctr">
                        <a:lnSpc>
                          <a:spcPct val="115000"/>
                        </a:lnSpc>
                        <a:spcAft>
                          <a:spcPts val="1000"/>
                        </a:spcAft>
                      </a:pPr>
                      <a:r>
                        <a:rPr lang="en-AU" sz="2200" b="1" cap="none" spc="0">
                          <a:solidFill>
                            <a:schemeClr val="tx1"/>
                          </a:solidFill>
                          <a:effectLst/>
                        </a:rPr>
                        <a:t>2</a:t>
                      </a:r>
                      <a:endParaRPr lang="en-AU" sz="2200" b="1"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15000"/>
                        </a:lnSpc>
                        <a:spcAft>
                          <a:spcPts val="1000"/>
                        </a:spcAft>
                      </a:pPr>
                      <a:r>
                        <a:rPr lang="en-AU" sz="1900" cap="none" spc="0">
                          <a:solidFill>
                            <a:schemeClr val="tx1"/>
                          </a:solidFill>
                          <a:effectLst/>
                        </a:rPr>
                        <a:t> </a:t>
                      </a:r>
                      <a:endParaRPr lang="en-AU" sz="19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15000"/>
                        </a:lnSpc>
                        <a:spcAft>
                          <a:spcPts val="1000"/>
                        </a:spcAft>
                      </a:pPr>
                      <a:r>
                        <a:rPr lang="en-AU" sz="1900" cap="none" spc="0">
                          <a:solidFill>
                            <a:schemeClr val="tx1"/>
                          </a:solidFill>
                          <a:effectLst/>
                        </a:rPr>
                        <a:t> </a:t>
                      </a:r>
                      <a:endParaRPr lang="en-AU" sz="19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15000"/>
                        </a:lnSpc>
                        <a:spcAft>
                          <a:spcPts val="1000"/>
                        </a:spcAft>
                      </a:pPr>
                      <a:r>
                        <a:rPr lang="en-AU" sz="1900" cap="none" spc="0">
                          <a:solidFill>
                            <a:schemeClr val="tx1"/>
                          </a:solidFill>
                          <a:effectLst/>
                        </a:rPr>
                        <a:t> </a:t>
                      </a:r>
                      <a:endParaRPr lang="en-AU" sz="19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163094040"/>
                  </a:ext>
                </a:extLst>
              </a:tr>
              <a:tr h="619008">
                <a:tc>
                  <a:txBody>
                    <a:bodyPr/>
                    <a:lstStyle/>
                    <a:p>
                      <a:pPr algn="ctr">
                        <a:lnSpc>
                          <a:spcPct val="115000"/>
                        </a:lnSpc>
                        <a:spcAft>
                          <a:spcPts val="1000"/>
                        </a:spcAft>
                      </a:pPr>
                      <a:r>
                        <a:rPr lang="en-AU" sz="2200" b="1" cap="none" spc="0">
                          <a:solidFill>
                            <a:schemeClr val="tx1"/>
                          </a:solidFill>
                          <a:effectLst/>
                        </a:rPr>
                        <a:t>3</a:t>
                      </a:r>
                      <a:endParaRPr lang="en-AU" sz="2200" b="1"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r>
                        <a:rPr lang="en-AU" sz="2200" cap="none" spc="0">
                          <a:solidFill>
                            <a:schemeClr val="tx1"/>
                          </a:solidFill>
                          <a:effectLst/>
                        </a:rPr>
                        <a:t> </a:t>
                      </a:r>
                      <a:endParaRPr lang="en-AU" sz="22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r>
                        <a:rPr lang="en-AU" sz="2200" cap="none" spc="0">
                          <a:solidFill>
                            <a:schemeClr val="tx1"/>
                          </a:solidFill>
                          <a:effectLst/>
                        </a:rPr>
                        <a:t> </a:t>
                      </a:r>
                      <a:endParaRPr lang="en-AU" sz="22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r>
                        <a:rPr lang="en-AU" sz="2200" cap="none" spc="0">
                          <a:solidFill>
                            <a:schemeClr val="tx1"/>
                          </a:solidFill>
                          <a:effectLst/>
                        </a:rPr>
                        <a:t> </a:t>
                      </a:r>
                      <a:endParaRPr lang="en-AU" sz="22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72609496"/>
                  </a:ext>
                </a:extLst>
              </a:tr>
              <a:tr h="619008">
                <a:tc>
                  <a:txBody>
                    <a:bodyPr/>
                    <a:lstStyle/>
                    <a:p>
                      <a:pPr algn="ctr">
                        <a:lnSpc>
                          <a:spcPct val="115000"/>
                        </a:lnSpc>
                        <a:spcAft>
                          <a:spcPts val="1000"/>
                        </a:spcAft>
                      </a:pPr>
                      <a:r>
                        <a:rPr lang="en-AU" sz="2200" b="1" cap="none" spc="0">
                          <a:solidFill>
                            <a:schemeClr val="tx1"/>
                          </a:solidFill>
                          <a:effectLst/>
                        </a:rPr>
                        <a:t>4</a:t>
                      </a:r>
                      <a:endParaRPr lang="en-AU" sz="2200" b="1"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15000"/>
                        </a:lnSpc>
                        <a:spcAft>
                          <a:spcPts val="1000"/>
                        </a:spcAft>
                      </a:pPr>
                      <a:r>
                        <a:rPr lang="en-AU" sz="1900" cap="none" spc="0">
                          <a:solidFill>
                            <a:schemeClr val="tx1"/>
                          </a:solidFill>
                          <a:effectLst/>
                        </a:rPr>
                        <a:t> </a:t>
                      </a:r>
                      <a:endParaRPr lang="en-AU" sz="19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15000"/>
                        </a:lnSpc>
                        <a:spcAft>
                          <a:spcPts val="1000"/>
                        </a:spcAft>
                      </a:pPr>
                      <a:r>
                        <a:rPr lang="en-AU" sz="1900" cap="none" spc="0">
                          <a:solidFill>
                            <a:schemeClr val="tx1"/>
                          </a:solidFill>
                          <a:effectLst/>
                        </a:rPr>
                        <a:t> </a:t>
                      </a:r>
                      <a:endParaRPr lang="en-AU" sz="19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15000"/>
                        </a:lnSpc>
                        <a:spcAft>
                          <a:spcPts val="1000"/>
                        </a:spcAft>
                      </a:pPr>
                      <a:r>
                        <a:rPr lang="en-AU" sz="1900" cap="none" spc="0">
                          <a:solidFill>
                            <a:schemeClr val="tx1"/>
                          </a:solidFill>
                          <a:effectLst/>
                        </a:rPr>
                        <a:t> </a:t>
                      </a:r>
                      <a:endParaRPr lang="en-AU" sz="19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3703556357"/>
                  </a:ext>
                </a:extLst>
              </a:tr>
              <a:tr h="619008">
                <a:tc>
                  <a:txBody>
                    <a:bodyPr/>
                    <a:lstStyle/>
                    <a:p>
                      <a:pPr algn="ctr">
                        <a:lnSpc>
                          <a:spcPct val="115000"/>
                        </a:lnSpc>
                        <a:spcAft>
                          <a:spcPts val="1000"/>
                        </a:spcAft>
                      </a:pPr>
                      <a:r>
                        <a:rPr lang="en-AU" sz="2200" b="1" cap="none" spc="0">
                          <a:solidFill>
                            <a:schemeClr val="tx1"/>
                          </a:solidFill>
                          <a:effectLst/>
                        </a:rPr>
                        <a:t>5</a:t>
                      </a:r>
                      <a:endParaRPr lang="en-AU" sz="2200" b="1"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r>
                        <a:rPr lang="en-AU" sz="2200" cap="none" spc="0">
                          <a:solidFill>
                            <a:schemeClr val="tx1"/>
                          </a:solidFill>
                          <a:effectLst/>
                        </a:rPr>
                        <a:t> </a:t>
                      </a:r>
                      <a:endParaRPr lang="en-AU" sz="22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r>
                        <a:rPr lang="en-AU" sz="2200" cap="none" spc="0">
                          <a:solidFill>
                            <a:schemeClr val="tx1"/>
                          </a:solidFill>
                          <a:effectLst/>
                        </a:rPr>
                        <a:t> </a:t>
                      </a:r>
                      <a:endParaRPr lang="en-AU" sz="22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r>
                        <a:rPr lang="en-AU" sz="2200" cap="none" spc="0">
                          <a:solidFill>
                            <a:schemeClr val="tx1"/>
                          </a:solidFill>
                          <a:effectLst/>
                        </a:rPr>
                        <a:t> </a:t>
                      </a:r>
                      <a:endParaRPr lang="en-AU" sz="22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27466873"/>
                  </a:ext>
                </a:extLst>
              </a:tr>
              <a:tr h="619008">
                <a:tc>
                  <a:txBody>
                    <a:bodyPr/>
                    <a:lstStyle/>
                    <a:p>
                      <a:pPr algn="ctr">
                        <a:lnSpc>
                          <a:spcPct val="115000"/>
                        </a:lnSpc>
                        <a:spcAft>
                          <a:spcPts val="1000"/>
                        </a:spcAft>
                      </a:pPr>
                      <a:r>
                        <a:rPr lang="en-AU" sz="2200" b="1" cap="none" spc="0">
                          <a:solidFill>
                            <a:schemeClr val="tx1"/>
                          </a:solidFill>
                          <a:effectLst/>
                        </a:rPr>
                        <a:t>6</a:t>
                      </a:r>
                      <a:endParaRPr lang="en-AU" sz="2200" b="1"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15000"/>
                        </a:lnSpc>
                        <a:spcAft>
                          <a:spcPts val="1000"/>
                        </a:spcAft>
                      </a:pPr>
                      <a:r>
                        <a:rPr lang="en-AU" sz="1900" cap="none" spc="0">
                          <a:solidFill>
                            <a:schemeClr val="tx1"/>
                          </a:solidFill>
                          <a:effectLst/>
                        </a:rPr>
                        <a:t> </a:t>
                      </a:r>
                      <a:endParaRPr lang="en-AU" sz="19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15000"/>
                        </a:lnSpc>
                        <a:spcAft>
                          <a:spcPts val="1000"/>
                        </a:spcAft>
                      </a:pPr>
                      <a:r>
                        <a:rPr lang="en-AU" sz="1900" cap="none" spc="0">
                          <a:solidFill>
                            <a:schemeClr val="tx1"/>
                          </a:solidFill>
                          <a:effectLst/>
                        </a:rPr>
                        <a:t> </a:t>
                      </a:r>
                      <a:endParaRPr lang="en-AU" sz="19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15000"/>
                        </a:lnSpc>
                        <a:spcAft>
                          <a:spcPts val="1000"/>
                        </a:spcAft>
                      </a:pPr>
                      <a:r>
                        <a:rPr lang="en-AU" sz="1900" cap="none" spc="0">
                          <a:solidFill>
                            <a:schemeClr val="tx1"/>
                          </a:solidFill>
                          <a:effectLst/>
                        </a:rPr>
                        <a:t> </a:t>
                      </a:r>
                      <a:endParaRPr lang="en-AU" sz="19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2006442135"/>
                  </a:ext>
                </a:extLst>
              </a:tr>
              <a:tr h="619008">
                <a:tc>
                  <a:txBody>
                    <a:bodyPr/>
                    <a:lstStyle/>
                    <a:p>
                      <a:pPr algn="ctr">
                        <a:lnSpc>
                          <a:spcPct val="115000"/>
                        </a:lnSpc>
                        <a:spcAft>
                          <a:spcPts val="1000"/>
                        </a:spcAft>
                      </a:pPr>
                      <a:r>
                        <a:rPr lang="en-AU" sz="2200" b="1" cap="none" spc="0">
                          <a:solidFill>
                            <a:schemeClr val="tx1"/>
                          </a:solidFill>
                          <a:effectLst/>
                        </a:rPr>
                        <a:t>7</a:t>
                      </a:r>
                      <a:endParaRPr lang="en-AU" sz="2200" b="1"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r>
                        <a:rPr lang="en-AU" sz="2200" cap="none" spc="0">
                          <a:solidFill>
                            <a:schemeClr val="tx1"/>
                          </a:solidFill>
                          <a:effectLst/>
                        </a:rPr>
                        <a:t> </a:t>
                      </a:r>
                      <a:endParaRPr lang="en-AU" sz="22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r>
                        <a:rPr lang="en-AU" sz="2200" cap="none" spc="0">
                          <a:solidFill>
                            <a:schemeClr val="tx1"/>
                          </a:solidFill>
                          <a:effectLst/>
                        </a:rPr>
                        <a:t> </a:t>
                      </a:r>
                      <a:endParaRPr lang="en-AU" sz="22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nSpc>
                          <a:spcPct val="115000"/>
                        </a:lnSpc>
                        <a:spcAft>
                          <a:spcPts val="1000"/>
                        </a:spcAft>
                      </a:pPr>
                      <a:r>
                        <a:rPr lang="en-AU" sz="2200" cap="none" spc="0">
                          <a:solidFill>
                            <a:schemeClr val="tx1"/>
                          </a:solidFill>
                          <a:effectLst/>
                        </a:rPr>
                        <a:t> </a:t>
                      </a:r>
                      <a:endParaRPr lang="en-AU" sz="22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9317711"/>
                  </a:ext>
                </a:extLst>
              </a:tr>
              <a:tr h="619008">
                <a:tc>
                  <a:txBody>
                    <a:bodyPr/>
                    <a:lstStyle/>
                    <a:p>
                      <a:pPr algn="ctr">
                        <a:lnSpc>
                          <a:spcPct val="115000"/>
                        </a:lnSpc>
                        <a:spcAft>
                          <a:spcPts val="1000"/>
                        </a:spcAft>
                      </a:pPr>
                      <a:r>
                        <a:rPr lang="en-AU" sz="2200" b="1" cap="none" spc="0">
                          <a:solidFill>
                            <a:schemeClr val="tx1"/>
                          </a:solidFill>
                          <a:effectLst/>
                        </a:rPr>
                        <a:t>8</a:t>
                      </a:r>
                      <a:endParaRPr lang="en-AU" sz="2200" b="1"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15000"/>
                        </a:lnSpc>
                        <a:spcAft>
                          <a:spcPts val="1000"/>
                        </a:spcAft>
                      </a:pPr>
                      <a:r>
                        <a:rPr lang="en-AU" sz="1900" cap="none" spc="0">
                          <a:solidFill>
                            <a:schemeClr val="tx1"/>
                          </a:solidFill>
                          <a:effectLst/>
                        </a:rPr>
                        <a:t> </a:t>
                      </a:r>
                      <a:endParaRPr lang="en-AU" sz="19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15000"/>
                        </a:lnSpc>
                        <a:spcAft>
                          <a:spcPts val="1000"/>
                        </a:spcAft>
                      </a:pPr>
                      <a:r>
                        <a:rPr lang="en-AU" sz="1900" cap="none" spc="0">
                          <a:solidFill>
                            <a:schemeClr val="tx1"/>
                          </a:solidFill>
                          <a:effectLst/>
                        </a:rPr>
                        <a:t> </a:t>
                      </a:r>
                      <a:endParaRPr lang="en-AU" sz="1900" cap="none" spc="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tc>
                  <a:txBody>
                    <a:bodyPr/>
                    <a:lstStyle/>
                    <a:p>
                      <a:pPr>
                        <a:lnSpc>
                          <a:spcPct val="115000"/>
                        </a:lnSpc>
                        <a:spcAft>
                          <a:spcPts val="1000"/>
                        </a:spcAft>
                      </a:pPr>
                      <a:r>
                        <a:rPr lang="en-AU" sz="1900" cap="none" spc="0" dirty="0">
                          <a:solidFill>
                            <a:schemeClr val="tx1"/>
                          </a:solidFill>
                          <a:effectLst/>
                        </a:rPr>
                        <a:t> </a:t>
                      </a:r>
                      <a:endParaRPr lang="en-AU" sz="1900" cap="none" spc="0" dirty="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107705" marR="107705" marT="100525" marB="100525">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95000"/>
                      </a:schemeClr>
                    </a:solidFill>
                  </a:tcPr>
                </a:tc>
                <a:extLst>
                  <a:ext uri="{0D108BD9-81ED-4DB2-BD59-A6C34878D82A}">
                    <a16:rowId xmlns:a16="http://schemas.microsoft.com/office/drawing/2014/main" val="4274963750"/>
                  </a:ext>
                </a:extLst>
              </a:tr>
            </a:tbl>
          </a:graphicData>
        </a:graphic>
      </p:graphicFrame>
    </p:spTree>
    <p:extLst>
      <p:ext uri="{BB962C8B-B14F-4D97-AF65-F5344CB8AC3E}">
        <p14:creationId xmlns:p14="http://schemas.microsoft.com/office/powerpoint/2010/main" val="6127574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C5786-D69D-F0FC-932B-D871F01C7F82}"/>
              </a:ext>
            </a:extLst>
          </p:cNvPr>
          <p:cNvSpPr>
            <a:spLocks noGrp="1"/>
          </p:cNvSpPr>
          <p:nvPr>
            <p:ph type="title"/>
          </p:nvPr>
        </p:nvSpPr>
        <p:spPr/>
        <p:txBody>
          <a:bodyPr/>
          <a:lstStyle/>
          <a:p>
            <a:r>
              <a:rPr lang="en-AU" dirty="0"/>
              <a:t>Final program</a:t>
            </a:r>
          </a:p>
        </p:txBody>
      </p:sp>
      <p:sp>
        <p:nvSpPr>
          <p:cNvPr id="3" name="Content Placeholder 2">
            <a:extLst>
              <a:ext uri="{FF2B5EF4-FFF2-40B4-BE49-F238E27FC236}">
                <a16:creationId xmlns:a16="http://schemas.microsoft.com/office/drawing/2014/main" id="{EEEC8EC8-BD4F-E542-EA1C-28561D6FB9A9}"/>
              </a:ext>
            </a:extLst>
          </p:cNvPr>
          <p:cNvSpPr>
            <a:spLocks noGrp="1"/>
          </p:cNvSpPr>
          <p:nvPr>
            <p:ph idx="1"/>
          </p:nvPr>
        </p:nvSpPr>
        <p:spPr/>
        <p:txBody>
          <a:bodyPr/>
          <a:lstStyle/>
          <a:p>
            <a:r>
              <a:rPr lang="en-AU" dirty="0"/>
              <a:t>Include a screenshot of your final program.</a:t>
            </a:r>
          </a:p>
          <a:p>
            <a:r>
              <a:rPr lang="en-AU" dirty="0"/>
              <a:t>Use #internal comments to show your understanding of how your program works</a:t>
            </a:r>
          </a:p>
        </p:txBody>
      </p:sp>
    </p:spTree>
    <p:extLst>
      <p:ext uri="{BB962C8B-B14F-4D97-AF65-F5344CB8AC3E}">
        <p14:creationId xmlns:p14="http://schemas.microsoft.com/office/powerpoint/2010/main" val="4217379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EE6C85F-BC7D-EFE4-1134-0D3C4BD2CCD9}"/>
              </a:ext>
            </a:extLst>
          </p:cNvPr>
          <p:cNvSpPr>
            <a:spLocks noGrp="1"/>
          </p:cNvSpPr>
          <p:nvPr>
            <p:ph type="title"/>
          </p:nvPr>
        </p:nvSpPr>
        <p:spPr/>
        <p:txBody>
          <a:bodyPr/>
          <a:lstStyle/>
          <a:p>
            <a:r>
              <a:rPr lang="en-AU" dirty="0"/>
              <a:t>Evaluating</a:t>
            </a:r>
          </a:p>
        </p:txBody>
      </p:sp>
      <p:sp>
        <p:nvSpPr>
          <p:cNvPr id="5" name="Text Placeholder 4">
            <a:extLst>
              <a:ext uri="{FF2B5EF4-FFF2-40B4-BE49-F238E27FC236}">
                <a16:creationId xmlns:a16="http://schemas.microsoft.com/office/drawing/2014/main" id="{D8C8CFEC-362C-7B48-0CB8-13169E703F60}"/>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42390526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38C7743-2A75-2126-81D0-310641A6C2AC}"/>
              </a:ext>
            </a:extLst>
          </p:cNvPr>
          <p:cNvSpPr>
            <a:spLocks noGrp="1"/>
          </p:cNvSpPr>
          <p:nvPr>
            <p:ph type="title"/>
          </p:nvPr>
        </p:nvSpPr>
        <p:spPr/>
        <p:txBody>
          <a:bodyPr>
            <a:normAutofit fontScale="90000"/>
          </a:bodyPr>
          <a:lstStyle/>
          <a:p>
            <a:r>
              <a:rPr lang="en-AU" dirty="0"/>
              <a:t>Evaluate using the below question prompts. You may use extra </a:t>
            </a:r>
            <a:r>
              <a:rPr lang="en-AU" dirty="0" err="1"/>
              <a:t>powerpoint</a:t>
            </a:r>
            <a:r>
              <a:rPr lang="en-AU" dirty="0"/>
              <a:t> slides if needed.</a:t>
            </a:r>
          </a:p>
        </p:txBody>
      </p:sp>
      <p:sp>
        <p:nvSpPr>
          <p:cNvPr id="5" name="Content Placeholder 4">
            <a:extLst>
              <a:ext uri="{FF2B5EF4-FFF2-40B4-BE49-F238E27FC236}">
                <a16:creationId xmlns:a16="http://schemas.microsoft.com/office/drawing/2014/main" id="{D224DFB8-ADB4-A56A-8A4A-461CD82FF7FD}"/>
              </a:ext>
            </a:extLst>
          </p:cNvPr>
          <p:cNvSpPr>
            <a:spLocks noGrp="1"/>
          </p:cNvSpPr>
          <p:nvPr>
            <p:ph idx="1"/>
          </p:nvPr>
        </p:nvSpPr>
        <p:spPr/>
        <p:txBody>
          <a:bodyPr/>
          <a:lstStyle/>
          <a:p>
            <a:pPr marL="342900" lvl="0" indent="-342900">
              <a:buFont typeface="Symbol" panose="05050102010706020507" pitchFamily="18" charset="2"/>
              <a:buChar char=""/>
            </a:pPr>
            <a:r>
              <a:rPr lang="en-AU" sz="1800" dirty="0">
                <a:solidFill>
                  <a:srgbClr val="000000"/>
                </a:solidFill>
                <a:effectLst/>
                <a:latin typeface="Felt"/>
                <a:ea typeface="Calibri" panose="020F0502020204030204" pitchFamily="34" charset="0"/>
                <a:cs typeface="Felt"/>
              </a:rPr>
              <a:t>Can your robot successfully achieve its primary goal? </a:t>
            </a:r>
          </a:p>
          <a:p>
            <a:pPr marL="342900" lvl="0" indent="-342900">
              <a:buFont typeface="Symbol" panose="05050102010706020507" pitchFamily="18" charset="2"/>
              <a:buChar char=""/>
            </a:pPr>
            <a:r>
              <a:rPr lang="en-AU" sz="1800" dirty="0">
                <a:solidFill>
                  <a:srgbClr val="000000"/>
                </a:solidFill>
                <a:effectLst/>
                <a:latin typeface="Felt"/>
                <a:ea typeface="Calibri" panose="020F0502020204030204" pitchFamily="34" charset="0"/>
                <a:cs typeface="Felt"/>
              </a:rPr>
              <a:t>What does it do well? </a:t>
            </a:r>
          </a:p>
          <a:p>
            <a:pPr marL="342900" lvl="0" indent="-342900">
              <a:buFont typeface="Symbol" panose="05050102010706020507" pitchFamily="18" charset="2"/>
              <a:buChar char=""/>
            </a:pPr>
            <a:r>
              <a:rPr lang="en-AU" sz="1800" dirty="0">
                <a:solidFill>
                  <a:srgbClr val="000000"/>
                </a:solidFill>
                <a:effectLst/>
                <a:latin typeface="Felt"/>
                <a:ea typeface="Calibri" panose="020F0502020204030204" pitchFamily="34" charset="0"/>
                <a:cs typeface="Felt"/>
              </a:rPr>
              <a:t>What can be improved? </a:t>
            </a:r>
          </a:p>
          <a:p>
            <a:pPr marL="342900" lvl="0" indent="-342900">
              <a:buFont typeface="Symbol" panose="05050102010706020507" pitchFamily="18" charset="2"/>
              <a:buChar char=""/>
            </a:pPr>
            <a:r>
              <a:rPr lang="en-AU" sz="1800" dirty="0">
                <a:solidFill>
                  <a:srgbClr val="000000"/>
                </a:solidFill>
                <a:effectLst/>
                <a:latin typeface="Felt"/>
                <a:ea typeface="Calibri" panose="020F0502020204030204" pitchFamily="34" charset="0"/>
                <a:cs typeface="Felt"/>
              </a:rPr>
              <a:t>Is it efficient? Discuss the effectiveness of the code. </a:t>
            </a:r>
          </a:p>
          <a:p>
            <a:pPr marL="342900" lvl="0" indent="-342900">
              <a:buFont typeface="Symbol" panose="05050102010706020507" pitchFamily="18" charset="2"/>
              <a:buChar char=""/>
            </a:pPr>
            <a:r>
              <a:rPr lang="en-AU" sz="1800" dirty="0">
                <a:solidFill>
                  <a:srgbClr val="000000"/>
                </a:solidFill>
                <a:effectLst/>
                <a:latin typeface="Felt"/>
                <a:ea typeface="Calibri" panose="020F0502020204030204" pitchFamily="34" charset="0"/>
                <a:cs typeface="Felt"/>
              </a:rPr>
              <a:t>What other areas of society could you robot be used or opportunities for innovation and further development? </a:t>
            </a:r>
          </a:p>
          <a:p>
            <a:pPr marL="342900" lvl="0" indent="-342900">
              <a:buFont typeface="Symbol" panose="05050102010706020507" pitchFamily="18" charset="2"/>
              <a:buChar char=""/>
            </a:pPr>
            <a:r>
              <a:rPr lang="en-AU" sz="1800" dirty="0">
                <a:solidFill>
                  <a:srgbClr val="000000"/>
                </a:solidFill>
                <a:effectLst/>
                <a:latin typeface="Felt"/>
                <a:ea typeface="Calibri" panose="020F0502020204030204" pitchFamily="34" charset="0"/>
                <a:cs typeface="Felt"/>
              </a:rPr>
              <a:t>Are there any potential risks associated with your robot and what can be done to reduce them?</a:t>
            </a:r>
          </a:p>
          <a:p>
            <a:r>
              <a:rPr lang="en-AU" sz="1800" dirty="0">
                <a:solidFill>
                  <a:srgbClr val="000000"/>
                </a:solidFill>
                <a:effectLst/>
                <a:latin typeface="Felt"/>
                <a:ea typeface="Calibri" panose="020F0502020204030204" pitchFamily="34" charset="0"/>
                <a:cs typeface="Felt"/>
              </a:rPr>
              <a:t>Reflect on your project plan justifying choices made, identifying future improvements to plan and group team and task roles. </a:t>
            </a:r>
            <a:endParaRPr lang="en-AU" dirty="0"/>
          </a:p>
        </p:txBody>
      </p:sp>
    </p:spTree>
    <p:extLst>
      <p:ext uri="{BB962C8B-B14F-4D97-AF65-F5344CB8AC3E}">
        <p14:creationId xmlns:p14="http://schemas.microsoft.com/office/powerpoint/2010/main" val="4033806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2C9CD-91AB-B12F-36CB-F2FE9253C577}"/>
              </a:ext>
            </a:extLst>
          </p:cNvPr>
          <p:cNvSpPr>
            <a:spLocks noGrp="1"/>
          </p:cNvSpPr>
          <p:nvPr>
            <p:ph type="title"/>
          </p:nvPr>
        </p:nvSpPr>
        <p:spPr/>
        <p:txBody>
          <a:bodyPr/>
          <a:lstStyle/>
          <a:p>
            <a:r>
              <a:rPr lang="en-AU" sz="4400" b="1" i="1" dirty="0">
                <a:effectLst/>
                <a:latin typeface="Segoe UI Light" panose="020B0502040204020203" pitchFamily="34" charset="0"/>
                <a:ea typeface="Times New Roman" panose="02020603050405020304" pitchFamily="18" charset="0"/>
                <a:cs typeface="Times New Roman" panose="02020603050405020304" pitchFamily="18" charset="0"/>
              </a:rPr>
              <a:t>Project Brief </a:t>
            </a:r>
            <a:br>
              <a:rPr lang="en-AU" sz="4400" dirty="0">
                <a:effectLst/>
                <a:latin typeface="Calibri" panose="020F0502020204030204" pitchFamily="34" charset="0"/>
                <a:ea typeface="Times New Roman" panose="02020603050405020304" pitchFamily="18" charset="0"/>
                <a:cs typeface="Times New Roman" panose="02020603050405020304" pitchFamily="18" charset="0"/>
              </a:rPr>
            </a:br>
            <a:endParaRPr lang="en-AU" dirty="0"/>
          </a:p>
        </p:txBody>
      </p:sp>
      <p:sp>
        <p:nvSpPr>
          <p:cNvPr id="3" name="Content Placeholder 2">
            <a:extLst>
              <a:ext uri="{FF2B5EF4-FFF2-40B4-BE49-F238E27FC236}">
                <a16:creationId xmlns:a16="http://schemas.microsoft.com/office/drawing/2014/main" id="{CA0F0E94-AD80-DF5E-E5C7-99C327DFE85E}"/>
              </a:ext>
            </a:extLst>
          </p:cNvPr>
          <p:cNvSpPr>
            <a:spLocks noGrp="1"/>
          </p:cNvSpPr>
          <p:nvPr>
            <p:ph idx="1"/>
          </p:nvPr>
        </p:nvSpPr>
        <p:spPr/>
        <p:txBody>
          <a:bodyPr>
            <a:normAutofit/>
          </a:bodyPr>
          <a:lstStyle/>
          <a:p>
            <a:r>
              <a:rPr lang="en-AU" sz="2400" dirty="0">
                <a:effectLst/>
                <a:latin typeface="Source Sans Pro Light" panose="020B0403030403020204" pitchFamily="34" charset="0"/>
                <a:ea typeface="Times New Roman" panose="02020603050405020304" pitchFamily="18" charset="0"/>
                <a:cs typeface="Times New Roman" panose="02020603050405020304" pitchFamily="18" charset="0"/>
              </a:rPr>
              <a:t>Within many fields such as the military, search and rescue, mining and space exploration scientists have been working on autonomous robots they may be used to carry out tasks where it is not safe for people to work. Your team's task is to design and program an autonomous robot that can explore and navigate its way around a room by avoiding walls and other obstacles before running into them. Your robot must have the capacity to carry a small camera or mobile phone.</a:t>
            </a:r>
            <a:endParaRPr lang="en-AU" sz="3600" dirty="0"/>
          </a:p>
        </p:txBody>
      </p:sp>
    </p:spTree>
    <p:extLst>
      <p:ext uri="{BB962C8B-B14F-4D97-AF65-F5344CB8AC3E}">
        <p14:creationId xmlns:p14="http://schemas.microsoft.com/office/powerpoint/2010/main" val="20336538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EE6C85F-BC7D-EFE4-1134-0D3C4BD2CCD9}"/>
              </a:ext>
            </a:extLst>
          </p:cNvPr>
          <p:cNvSpPr>
            <a:spLocks noGrp="1"/>
          </p:cNvSpPr>
          <p:nvPr>
            <p:ph type="title"/>
          </p:nvPr>
        </p:nvSpPr>
        <p:spPr/>
        <p:txBody>
          <a:bodyPr/>
          <a:lstStyle/>
          <a:p>
            <a:r>
              <a:rPr lang="en-AU" dirty="0"/>
              <a:t>Defining</a:t>
            </a:r>
          </a:p>
        </p:txBody>
      </p:sp>
      <p:sp>
        <p:nvSpPr>
          <p:cNvPr id="5" name="Text Placeholder 4">
            <a:extLst>
              <a:ext uri="{FF2B5EF4-FFF2-40B4-BE49-F238E27FC236}">
                <a16:creationId xmlns:a16="http://schemas.microsoft.com/office/drawing/2014/main" id="{D8C8CFEC-362C-7B48-0CB8-13169E703F60}"/>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465411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2B5967-1481-3D71-240C-68364D1C8DD9}"/>
              </a:ext>
            </a:extLst>
          </p:cNvPr>
          <p:cNvSpPr>
            <a:spLocks noGrp="1"/>
          </p:cNvSpPr>
          <p:nvPr>
            <p:ph type="title"/>
          </p:nvPr>
        </p:nvSpPr>
        <p:spPr/>
        <p:txBody>
          <a:bodyPr>
            <a:normAutofit/>
          </a:bodyPr>
          <a:lstStyle/>
          <a:p>
            <a:r>
              <a:rPr lang="en-AU" sz="3600" dirty="0">
                <a:effectLst/>
                <a:latin typeface="Calibri" panose="020F0502020204030204" pitchFamily="34" charset="0"/>
                <a:ea typeface="Times New Roman" panose="02020603050405020304" pitchFamily="18" charset="0"/>
                <a:cs typeface="Times New Roman" panose="02020603050405020304" pitchFamily="18" charset="0"/>
              </a:rPr>
              <a:t>Explain the task by describing the scenario or setting in which the problem exists:</a:t>
            </a:r>
            <a:endParaRPr lang="en-AU" sz="7200" dirty="0"/>
          </a:p>
        </p:txBody>
      </p:sp>
      <p:sp>
        <p:nvSpPr>
          <p:cNvPr id="3" name="Content Placeholder 2">
            <a:extLst>
              <a:ext uri="{FF2B5EF4-FFF2-40B4-BE49-F238E27FC236}">
                <a16:creationId xmlns:a16="http://schemas.microsoft.com/office/drawing/2014/main" id="{AE569B6F-9A06-8A2A-D7C6-F5DDDBE04C83}"/>
              </a:ext>
            </a:extLst>
          </p:cNvPr>
          <p:cNvSpPr>
            <a:spLocks noGrp="1"/>
          </p:cNvSpPr>
          <p:nvPr>
            <p:ph idx="1"/>
          </p:nvPr>
        </p:nvSpPr>
        <p:spPr/>
        <p:txBody>
          <a:bodyPr/>
          <a:lstStyle/>
          <a:p>
            <a:endParaRPr lang="en-AU"/>
          </a:p>
        </p:txBody>
      </p:sp>
    </p:spTree>
    <p:extLst>
      <p:ext uri="{BB962C8B-B14F-4D97-AF65-F5344CB8AC3E}">
        <p14:creationId xmlns:p14="http://schemas.microsoft.com/office/powerpoint/2010/main" val="2091888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17AC7-1FCD-1930-DD26-41FD61D1117E}"/>
              </a:ext>
            </a:extLst>
          </p:cNvPr>
          <p:cNvSpPr>
            <a:spLocks noGrp="1"/>
          </p:cNvSpPr>
          <p:nvPr>
            <p:ph type="title"/>
          </p:nvPr>
        </p:nvSpPr>
        <p:spPr/>
        <p:txBody>
          <a:bodyPr/>
          <a:lstStyle/>
          <a:p>
            <a:r>
              <a:rPr lang="en-AU" dirty="0"/>
              <a:t>Describe the things the robot should be able to do to achieve the task:</a:t>
            </a:r>
          </a:p>
        </p:txBody>
      </p:sp>
      <p:sp>
        <p:nvSpPr>
          <p:cNvPr id="3" name="Content Placeholder 2">
            <a:extLst>
              <a:ext uri="{FF2B5EF4-FFF2-40B4-BE49-F238E27FC236}">
                <a16:creationId xmlns:a16="http://schemas.microsoft.com/office/drawing/2014/main" id="{7EA357B1-16DA-8E73-EFAD-16ECD6B610C2}"/>
              </a:ext>
            </a:extLst>
          </p:cNvPr>
          <p:cNvSpPr>
            <a:spLocks noGrp="1"/>
          </p:cNvSpPr>
          <p:nvPr>
            <p:ph idx="1"/>
          </p:nvPr>
        </p:nvSpPr>
        <p:spPr/>
        <p:txBody>
          <a:bodyPr/>
          <a:lstStyle/>
          <a:p>
            <a:endParaRPr lang="en-AU"/>
          </a:p>
        </p:txBody>
      </p:sp>
    </p:spTree>
    <p:extLst>
      <p:ext uri="{BB962C8B-B14F-4D97-AF65-F5344CB8AC3E}">
        <p14:creationId xmlns:p14="http://schemas.microsoft.com/office/powerpoint/2010/main" val="36208808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EE6C85F-BC7D-EFE4-1134-0D3C4BD2CCD9}"/>
              </a:ext>
            </a:extLst>
          </p:cNvPr>
          <p:cNvSpPr>
            <a:spLocks noGrp="1"/>
          </p:cNvSpPr>
          <p:nvPr>
            <p:ph type="title"/>
          </p:nvPr>
        </p:nvSpPr>
        <p:spPr/>
        <p:txBody>
          <a:bodyPr/>
          <a:lstStyle/>
          <a:p>
            <a:r>
              <a:rPr lang="en-AU" dirty="0"/>
              <a:t>Collaborating and managing</a:t>
            </a:r>
          </a:p>
        </p:txBody>
      </p:sp>
      <p:sp>
        <p:nvSpPr>
          <p:cNvPr id="5" name="Text Placeholder 4">
            <a:extLst>
              <a:ext uri="{FF2B5EF4-FFF2-40B4-BE49-F238E27FC236}">
                <a16:creationId xmlns:a16="http://schemas.microsoft.com/office/drawing/2014/main" id="{D8C8CFEC-362C-7B48-0CB8-13169E703F60}"/>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25224634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53B021B3-DE93-4AB7-8A18-CF5F1CED88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53DEAABD-2C78-85B7-720A-A20C46013034}"/>
              </a:ext>
            </a:extLst>
          </p:cNvPr>
          <p:cNvSpPr>
            <a:spLocks noGrp="1"/>
          </p:cNvSpPr>
          <p:nvPr>
            <p:ph type="title"/>
          </p:nvPr>
        </p:nvSpPr>
        <p:spPr>
          <a:xfrm>
            <a:off x="841248" y="256032"/>
            <a:ext cx="10506456" cy="1014984"/>
          </a:xfrm>
        </p:spPr>
        <p:txBody>
          <a:bodyPr anchor="b">
            <a:normAutofit/>
          </a:bodyPr>
          <a:lstStyle/>
          <a:p>
            <a:r>
              <a:rPr lang="en-AU" dirty="0"/>
              <a:t>Project planning</a:t>
            </a:r>
          </a:p>
        </p:txBody>
      </p:sp>
      <p:sp>
        <p:nvSpPr>
          <p:cNvPr id="18" name="Rectangle 17">
            <a:extLst>
              <a:ext uri="{FF2B5EF4-FFF2-40B4-BE49-F238E27FC236}">
                <a16:creationId xmlns:a16="http://schemas.microsoft.com/office/drawing/2014/main" id="{52D502E5-F6B4-4D58-B4AE-FC466FF15E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5953" y="1634502"/>
            <a:ext cx="10451592" cy="18288"/>
          </a:xfrm>
          <a:prstGeom prst="rect">
            <a:avLst/>
          </a:prstGeom>
          <a:solidFill>
            <a:srgbClr val="D5D5D5"/>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9" name="Rectangle 18">
            <a:extLst>
              <a:ext uri="{FF2B5EF4-FFF2-40B4-BE49-F238E27FC236}">
                <a16:creationId xmlns:a16="http://schemas.microsoft.com/office/drawing/2014/main" id="{9DECDBF4-02B6-4BB4-B65B-B8107AD6A9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841248" y="1538176"/>
            <a:ext cx="1873457" cy="10981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aphicFrame>
        <p:nvGraphicFramePr>
          <p:cNvPr id="6" name="Content Placeholder 5">
            <a:extLst>
              <a:ext uri="{FF2B5EF4-FFF2-40B4-BE49-F238E27FC236}">
                <a16:creationId xmlns:a16="http://schemas.microsoft.com/office/drawing/2014/main" id="{A44A34EC-AF7D-7DCA-360E-FED970FD52FC}"/>
              </a:ext>
            </a:extLst>
          </p:cNvPr>
          <p:cNvGraphicFramePr>
            <a:graphicFrameLocks noGrp="1"/>
          </p:cNvGraphicFramePr>
          <p:nvPr>
            <p:ph idx="1"/>
            <p:extLst>
              <p:ext uri="{D42A27DB-BD31-4B8C-83A1-F6EECF244321}">
                <p14:modId xmlns:p14="http://schemas.microsoft.com/office/powerpoint/2010/main" val="1148940549"/>
              </p:ext>
            </p:extLst>
          </p:nvPr>
        </p:nvGraphicFramePr>
        <p:xfrm>
          <a:off x="838200" y="2450915"/>
          <a:ext cx="10515602" cy="3308230"/>
        </p:xfrm>
        <a:graphic>
          <a:graphicData uri="http://schemas.openxmlformats.org/drawingml/2006/table">
            <a:tbl>
              <a:tblPr firstRow="1" firstCol="1" bandRow="1"/>
              <a:tblGrid>
                <a:gridCol w="2706731">
                  <a:extLst>
                    <a:ext uri="{9D8B030D-6E8A-4147-A177-3AD203B41FA5}">
                      <a16:colId xmlns:a16="http://schemas.microsoft.com/office/drawing/2014/main" val="1892131458"/>
                    </a:ext>
                  </a:extLst>
                </a:gridCol>
                <a:gridCol w="2236812">
                  <a:extLst>
                    <a:ext uri="{9D8B030D-6E8A-4147-A177-3AD203B41FA5}">
                      <a16:colId xmlns:a16="http://schemas.microsoft.com/office/drawing/2014/main" val="1656720141"/>
                    </a:ext>
                  </a:extLst>
                </a:gridCol>
                <a:gridCol w="2971060">
                  <a:extLst>
                    <a:ext uri="{9D8B030D-6E8A-4147-A177-3AD203B41FA5}">
                      <a16:colId xmlns:a16="http://schemas.microsoft.com/office/drawing/2014/main" val="3857906040"/>
                    </a:ext>
                  </a:extLst>
                </a:gridCol>
                <a:gridCol w="2600999">
                  <a:extLst>
                    <a:ext uri="{9D8B030D-6E8A-4147-A177-3AD203B41FA5}">
                      <a16:colId xmlns:a16="http://schemas.microsoft.com/office/drawing/2014/main" val="638829164"/>
                    </a:ext>
                  </a:extLst>
                </a:gridCol>
              </a:tblGrid>
              <a:tr h="1098435">
                <a:tc>
                  <a:txBody>
                    <a:bodyPr/>
                    <a:lstStyle/>
                    <a:p>
                      <a:pPr algn="ctr" fontAlgn="ctr">
                        <a:lnSpc>
                          <a:spcPct val="115000"/>
                        </a:lnSpc>
                        <a:spcBef>
                          <a:spcPts val="0"/>
                        </a:spcBef>
                        <a:spcAft>
                          <a:spcPts val="1000"/>
                        </a:spcAft>
                      </a:pPr>
                      <a:r>
                        <a:rPr lang="en-AU" sz="2200" b="0" i="0" u="none" strike="noStrike">
                          <a:effectLst/>
                          <a:latin typeface="Calibri" panose="020F0502020204030204" pitchFamily="34" charset="0"/>
                          <a:ea typeface="Times New Roman" panose="02020603050405020304" pitchFamily="18" charset="0"/>
                          <a:cs typeface="Times New Roman" panose="02020603050405020304" pitchFamily="18" charset="0"/>
                        </a:rPr>
                        <a:t>Project Tasks/Stage</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200" b="0" i="0" u="none" strike="noStrike">
                          <a:effectLst/>
                          <a:latin typeface="Calibri" panose="020F0502020204030204" pitchFamily="34" charset="0"/>
                          <a:ea typeface="Times New Roman" panose="02020603050405020304" pitchFamily="18" charset="0"/>
                          <a:cs typeface="Times New Roman" panose="02020603050405020304" pitchFamily="18" charset="0"/>
                        </a:rPr>
                        <a:t>Responsibilities</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200" b="0" i="0" u="none" strike="noStrike">
                          <a:effectLst/>
                          <a:latin typeface="Calibri" panose="020F0502020204030204" pitchFamily="34" charset="0"/>
                          <a:ea typeface="Times New Roman" panose="02020603050405020304" pitchFamily="18" charset="0"/>
                          <a:cs typeface="Times New Roman" panose="02020603050405020304" pitchFamily="18" charset="0"/>
                        </a:rPr>
                        <a:t>Timeframes/Schedule</a:t>
                      </a:r>
                      <a:endParaRPr lang="en-AU" sz="3300" b="0" i="0" u="none" strike="noStrike">
                        <a:effectLst/>
                        <a:latin typeface="Arial" panose="020B0604020202020204" pitchFamily="34" charset="0"/>
                      </a:endParaRPr>
                    </a:p>
                    <a:p>
                      <a:pPr algn="ctr" fontAlgn="ctr">
                        <a:lnSpc>
                          <a:spcPct val="115000"/>
                        </a:lnSpc>
                        <a:spcBef>
                          <a:spcPts val="0"/>
                        </a:spcBef>
                        <a:spcAft>
                          <a:spcPts val="1000"/>
                        </a:spcAft>
                      </a:pPr>
                      <a:r>
                        <a:rPr lang="en-AU" sz="2200" b="0" i="0" u="none" strike="noStrike">
                          <a:effectLst/>
                          <a:latin typeface="Calibri" panose="020F0502020204030204" pitchFamily="34" charset="0"/>
                          <a:ea typeface="Times New Roman" panose="02020603050405020304" pitchFamily="18" charset="0"/>
                          <a:cs typeface="Times New Roman" panose="02020603050405020304" pitchFamily="18" charset="0"/>
                        </a:rPr>
                        <a:t>Completion Date</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200" b="0" i="0" u="none" strike="noStrike">
                          <a:effectLst/>
                          <a:latin typeface="Calibri" panose="020F0502020204030204" pitchFamily="34" charset="0"/>
                          <a:ea typeface="Times New Roman" panose="02020603050405020304" pitchFamily="18" charset="0"/>
                          <a:cs typeface="Times New Roman" panose="02020603050405020304" pitchFamily="18" charset="0"/>
                        </a:rPr>
                        <a:t>Tested/Completed</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63080846"/>
                  </a:ext>
                </a:extLst>
              </a:tr>
              <a:tr h="441959">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741210571"/>
                  </a:ext>
                </a:extLst>
              </a:tr>
              <a:tr h="441959">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434926679"/>
                  </a:ext>
                </a:extLst>
              </a:tr>
              <a:tr h="441959">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241463174"/>
                  </a:ext>
                </a:extLst>
              </a:tr>
              <a:tr h="441959">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059983597"/>
                  </a:ext>
                </a:extLst>
              </a:tr>
              <a:tr h="441959">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000" b="0" i="0" u="none" strike="noStrike">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ctr">
                        <a:lnSpc>
                          <a:spcPct val="115000"/>
                        </a:lnSpc>
                        <a:spcBef>
                          <a:spcPts val="0"/>
                        </a:spcBef>
                        <a:spcAft>
                          <a:spcPts val="1000"/>
                        </a:spcAft>
                      </a:pPr>
                      <a:r>
                        <a:rPr lang="en-AU" sz="2000" b="0" i="0" u="none" strike="noStrike" dirty="0">
                          <a:effectLst/>
                          <a:latin typeface="Calibri" panose="020F0502020204030204" pitchFamily="34" charset="0"/>
                          <a:ea typeface="Times New Roman" panose="02020603050405020304" pitchFamily="18" charset="0"/>
                          <a:cs typeface="Times New Roman" panose="02020603050405020304" pitchFamily="18" charset="0"/>
                        </a:rPr>
                        <a:t> </a:t>
                      </a:r>
                      <a:endParaRPr lang="en-AU" sz="3300" b="0" i="0" u="none" strike="noStrike" dirty="0">
                        <a:effectLst/>
                        <a:latin typeface="Arial" panose="020B0604020202020204" pitchFamily="34" charset="0"/>
                      </a:endParaRPr>
                    </a:p>
                  </a:txBody>
                  <a:tcPr marL="126878" marR="126878" marT="17622"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515968507"/>
                  </a:ext>
                </a:extLst>
              </a:tr>
            </a:tbl>
          </a:graphicData>
        </a:graphic>
      </p:graphicFrame>
    </p:spTree>
    <p:extLst>
      <p:ext uri="{BB962C8B-B14F-4D97-AF65-F5344CB8AC3E}">
        <p14:creationId xmlns:p14="http://schemas.microsoft.com/office/powerpoint/2010/main" val="3557549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856CB2-477E-8733-56B4-E428C9B16A46}"/>
              </a:ext>
            </a:extLst>
          </p:cNvPr>
          <p:cNvSpPr>
            <a:spLocks noGrp="1"/>
          </p:cNvSpPr>
          <p:nvPr>
            <p:ph type="title"/>
          </p:nvPr>
        </p:nvSpPr>
        <p:spPr/>
        <p:txBody>
          <a:bodyPr/>
          <a:lstStyle/>
          <a:p>
            <a:r>
              <a:rPr lang="en-AU" dirty="0"/>
              <a:t>Project Collaboration Protocols</a:t>
            </a:r>
          </a:p>
        </p:txBody>
      </p:sp>
      <p:graphicFrame>
        <p:nvGraphicFramePr>
          <p:cNvPr id="4" name="Content Placeholder 3">
            <a:extLst>
              <a:ext uri="{FF2B5EF4-FFF2-40B4-BE49-F238E27FC236}">
                <a16:creationId xmlns:a16="http://schemas.microsoft.com/office/drawing/2014/main" id="{790C2343-3748-07A9-D22A-82E8621B79A8}"/>
              </a:ext>
            </a:extLst>
          </p:cNvPr>
          <p:cNvGraphicFramePr>
            <a:graphicFrameLocks noGrp="1"/>
          </p:cNvGraphicFramePr>
          <p:nvPr>
            <p:ph idx="1"/>
            <p:extLst>
              <p:ext uri="{D42A27DB-BD31-4B8C-83A1-F6EECF244321}">
                <p14:modId xmlns:p14="http://schemas.microsoft.com/office/powerpoint/2010/main" val="3183783301"/>
              </p:ext>
            </p:extLst>
          </p:nvPr>
        </p:nvGraphicFramePr>
        <p:xfrm>
          <a:off x="1111336" y="1861311"/>
          <a:ext cx="10242464" cy="4369807"/>
        </p:xfrm>
        <a:graphic>
          <a:graphicData uri="http://schemas.openxmlformats.org/drawingml/2006/table">
            <a:tbl>
              <a:tblPr firstRow="1" firstCol="1" bandRow="1">
                <a:tableStyleId>{2D5ABB26-0587-4C30-8999-92F81FD0307C}</a:tableStyleId>
              </a:tblPr>
              <a:tblGrid>
                <a:gridCol w="5121232">
                  <a:extLst>
                    <a:ext uri="{9D8B030D-6E8A-4147-A177-3AD203B41FA5}">
                      <a16:colId xmlns:a16="http://schemas.microsoft.com/office/drawing/2014/main" val="69034820"/>
                    </a:ext>
                  </a:extLst>
                </a:gridCol>
                <a:gridCol w="5121232">
                  <a:extLst>
                    <a:ext uri="{9D8B030D-6E8A-4147-A177-3AD203B41FA5}">
                      <a16:colId xmlns:a16="http://schemas.microsoft.com/office/drawing/2014/main" val="1240709511"/>
                    </a:ext>
                  </a:extLst>
                </a:gridCol>
              </a:tblGrid>
              <a:tr h="1339489">
                <a:tc>
                  <a:txBody>
                    <a:bodyPr/>
                    <a:lstStyle/>
                    <a:p>
                      <a:pPr algn="ctr">
                        <a:lnSpc>
                          <a:spcPct val="115000"/>
                        </a:lnSpc>
                        <a:spcAft>
                          <a:spcPts val="1000"/>
                        </a:spcAft>
                      </a:pPr>
                      <a:r>
                        <a:rPr lang="en-AU" sz="1200">
                          <a:effectLst/>
                        </a:rPr>
                        <a:t>Method of sharing resources/files</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lnSpc>
                          <a:spcPct val="115000"/>
                        </a:lnSpc>
                        <a:spcAft>
                          <a:spcPts val="1000"/>
                        </a:spcAft>
                      </a:pPr>
                      <a:r>
                        <a:rPr lang="en-AU" sz="1200">
                          <a:effectLst/>
                        </a:rPr>
                        <a:t>Procedures</a:t>
                      </a:r>
                      <a:endParaRPr lang="en-AU" sz="1100">
                        <a:effectLst/>
                      </a:endParaRPr>
                    </a:p>
                    <a:p>
                      <a:pPr algn="ctr">
                        <a:lnSpc>
                          <a:spcPct val="115000"/>
                        </a:lnSpc>
                        <a:spcAft>
                          <a:spcPts val="1000"/>
                        </a:spcAft>
                      </a:pPr>
                      <a:r>
                        <a:rPr lang="en-AU" sz="1000">
                          <a:effectLst/>
                        </a:rPr>
                        <a:t>(What must happen at the start and end of a lesson)</a:t>
                      </a:r>
                      <a:endParaRPr lang="en-AU" sz="11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8109585"/>
                  </a:ext>
                </a:extLst>
              </a:tr>
              <a:tr h="3030318">
                <a:tc>
                  <a:txBody>
                    <a:bodyPr/>
                    <a:lstStyle/>
                    <a:p>
                      <a:pPr>
                        <a:lnSpc>
                          <a:spcPct val="115000"/>
                        </a:lnSpc>
                        <a:spcAft>
                          <a:spcPts val="600"/>
                        </a:spcAft>
                      </a:pPr>
                      <a:r>
                        <a:rPr lang="en-AU" sz="1100" dirty="0">
                          <a:effectLst/>
                        </a:rPr>
                        <a:t> </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nSpc>
                          <a:spcPct val="115000"/>
                        </a:lnSpc>
                        <a:spcAft>
                          <a:spcPts val="600"/>
                        </a:spcAft>
                      </a:pPr>
                      <a:r>
                        <a:rPr lang="en-AU" sz="1100" dirty="0">
                          <a:effectLst/>
                        </a:rPr>
                        <a:t> </a:t>
                      </a:r>
                      <a:endParaRPr lang="en-AU" sz="11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6191088"/>
                  </a:ext>
                </a:extLst>
              </a:tr>
            </a:tbl>
          </a:graphicData>
        </a:graphic>
      </p:graphicFrame>
    </p:spTree>
    <p:extLst>
      <p:ext uri="{BB962C8B-B14F-4D97-AF65-F5344CB8AC3E}">
        <p14:creationId xmlns:p14="http://schemas.microsoft.com/office/powerpoint/2010/main" val="41020496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EE6C85F-BC7D-EFE4-1134-0D3C4BD2CCD9}"/>
              </a:ext>
            </a:extLst>
          </p:cNvPr>
          <p:cNvSpPr>
            <a:spLocks noGrp="1"/>
          </p:cNvSpPr>
          <p:nvPr>
            <p:ph type="title"/>
          </p:nvPr>
        </p:nvSpPr>
        <p:spPr/>
        <p:txBody>
          <a:bodyPr/>
          <a:lstStyle/>
          <a:p>
            <a:r>
              <a:rPr lang="en-AU" dirty="0"/>
              <a:t>Designing</a:t>
            </a:r>
          </a:p>
        </p:txBody>
      </p:sp>
      <p:sp>
        <p:nvSpPr>
          <p:cNvPr id="5" name="Text Placeholder 4">
            <a:extLst>
              <a:ext uri="{FF2B5EF4-FFF2-40B4-BE49-F238E27FC236}">
                <a16:creationId xmlns:a16="http://schemas.microsoft.com/office/drawing/2014/main" id="{D8C8CFEC-362C-7B48-0CB8-13169E703F60}"/>
              </a:ext>
            </a:extLst>
          </p:cNvPr>
          <p:cNvSpPr>
            <a:spLocks noGrp="1"/>
          </p:cNvSpPr>
          <p:nvPr>
            <p:ph type="body" idx="1"/>
          </p:nvPr>
        </p:nvSpPr>
        <p:spPr/>
        <p:txBody>
          <a:bodyPr/>
          <a:lstStyle/>
          <a:p>
            <a:endParaRPr lang="en-AU"/>
          </a:p>
        </p:txBody>
      </p:sp>
    </p:spTree>
    <p:extLst>
      <p:ext uri="{BB962C8B-B14F-4D97-AF65-F5344CB8AC3E}">
        <p14:creationId xmlns:p14="http://schemas.microsoft.com/office/powerpoint/2010/main" val="12141098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10</TotalTime>
  <Words>518</Words>
  <Application>Microsoft Macintosh PowerPoint</Application>
  <PresentationFormat>Widescreen</PresentationFormat>
  <Paragraphs>109</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Aptos</vt:lpstr>
      <vt:lpstr>Aptos Display</vt:lpstr>
      <vt:lpstr>Arial</vt:lpstr>
      <vt:lpstr>Calibri</vt:lpstr>
      <vt:lpstr>Felt</vt:lpstr>
      <vt:lpstr>Segoe UI Light</vt:lpstr>
      <vt:lpstr>Source Sans Pro Light</vt:lpstr>
      <vt:lpstr>Symbol</vt:lpstr>
      <vt:lpstr>Office Theme</vt:lpstr>
      <vt:lpstr>Task 3: Robotics Explorer Project</vt:lpstr>
      <vt:lpstr>Project Brief  </vt:lpstr>
      <vt:lpstr>Defining</vt:lpstr>
      <vt:lpstr>Explain the task by describing the scenario or setting in which the problem exists:</vt:lpstr>
      <vt:lpstr>Describe the things the robot should be able to do to achieve the task:</vt:lpstr>
      <vt:lpstr>Collaborating and managing</vt:lpstr>
      <vt:lpstr>Project planning</vt:lpstr>
      <vt:lpstr>Project Collaboration Protocols</vt:lpstr>
      <vt:lpstr>Designing</vt:lpstr>
      <vt:lpstr>SENSE</vt:lpstr>
      <vt:lpstr>PLAN</vt:lpstr>
      <vt:lpstr>ACT</vt:lpstr>
      <vt:lpstr>Implementing</vt:lpstr>
      <vt:lpstr>Project journal (must contain at least 10 entries)</vt:lpstr>
      <vt:lpstr>PowerPoint Presentation</vt:lpstr>
      <vt:lpstr>Final program</vt:lpstr>
      <vt:lpstr>Evaluating</vt:lpstr>
      <vt:lpstr>Evaluate using the below question prompts. You may use extra powerpoint slides if needed.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3: Robotics Explorer Project</dc:title>
  <dc:creator>Loredana Giangiuliani</dc:creator>
  <cp:lastModifiedBy>Alistair Knight</cp:lastModifiedBy>
  <cp:revision>1</cp:revision>
  <dcterms:created xsi:type="dcterms:W3CDTF">2024-03-25T23:52:37Z</dcterms:created>
  <dcterms:modified xsi:type="dcterms:W3CDTF">2024-03-26T01:36:22Z</dcterms:modified>
</cp:coreProperties>
</file>